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0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386" r:id="rId13"/>
    <p:sldId id="387" r:id="rId14"/>
    <p:sldId id="267" r:id="rId15"/>
    <p:sldId id="268" r:id="rId16"/>
    <p:sldId id="388" r:id="rId17"/>
    <p:sldId id="275" r:id="rId18"/>
    <p:sldId id="380" r:id="rId19"/>
    <p:sldId id="389" r:id="rId20"/>
    <p:sldId id="38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858"/>
    <a:srgbClr val="343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352" autoAdjust="0"/>
  </p:normalViewPr>
  <p:slideViewPr>
    <p:cSldViewPr>
      <p:cViewPr>
        <p:scale>
          <a:sx n="66" d="100"/>
          <a:sy n="66" d="100"/>
        </p:scale>
        <p:origin x="-2922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AF775-D9AD-45F0-AB7F-823BA613A13E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E657597-8340-47EB-A319-060187015936}">
      <dgm:prSet phldrT="[Text]"/>
      <dgm:spPr/>
      <dgm:t>
        <a:bodyPr/>
        <a:lstStyle/>
        <a:p>
          <a:r>
            <a:rPr lang="en-US" b="1" dirty="0" smtClean="0"/>
            <a:t>National Commission</a:t>
          </a:r>
        </a:p>
      </dgm:t>
    </dgm:pt>
    <dgm:pt modelId="{09C44DA1-AB06-4BFE-89CB-41795C6A3B87}" type="parTrans" cxnId="{DE2535D6-A9B0-46B4-9CC9-BC9CD6786D54}">
      <dgm:prSet/>
      <dgm:spPr/>
      <dgm:t>
        <a:bodyPr/>
        <a:lstStyle/>
        <a:p>
          <a:endParaRPr lang="en-US"/>
        </a:p>
      </dgm:t>
    </dgm:pt>
    <dgm:pt modelId="{113834C1-C3B5-48C8-A759-C36BDA87EF48}" type="sibTrans" cxnId="{DE2535D6-A9B0-46B4-9CC9-BC9CD6786D54}">
      <dgm:prSet/>
      <dgm:spPr/>
      <dgm:t>
        <a:bodyPr/>
        <a:lstStyle/>
        <a:p>
          <a:endParaRPr lang="en-US"/>
        </a:p>
      </dgm:t>
    </dgm:pt>
    <dgm:pt modelId="{351185C0-72A4-4E53-B706-80590F92AEC6}">
      <dgm:prSet phldrT="[Text]"/>
      <dgm:spPr/>
      <dgm:t>
        <a:bodyPr/>
        <a:lstStyle/>
        <a:p>
          <a:r>
            <a:rPr lang="en-US" dirty="0" smtClean="0"/>
            <a:t>Chair</a:t>
          </a:r>
          <a:endParaRPr lang="en-US" dirty="0"/>
        </a:p>
      </dgm:t>
    </dgm:pt>
    <dgm:pt modelId="{FD02B974-FA8F-4F0A-A8E8-75B676FD2226}" type="parTrans" cxnId="{A99AD33F-02A4-4EEA-8A68-FD1783C48F71}">
      <dgm:prSet/>
      <dgm:spPr/>
      <dgm:t>
        <a:bodyPr/>
        <a:lstStyle/>
        <a:p>
          <a:endParaRPr lang="en-US"/>
        </a:p>
      </dgm:t>
    </dgm:pt>
    <dgm:pt modelId="{80958C6F-34BD-40CA-994A-BB1B603F0113}" type="sibTrans" cxnId="{A99AD33F-02A4-4EEA-8A68-FD1783C48F71}">
      <dgm:prSet/>
      <dgm:spPr/>
      <dgm:t>
        <a:bodyPr/>
        <a:lstStyle/>
        <a:p>
          <a:endParaRPr lang="en-US"/>
        </a:p>
      </dgm:t>
    </dgm:pt>
    <dgm:pt modelId="{B3D7FB1A-81E2-41B8-998E-D54A99243536}">
      <dgm:prSet phldrT="[Text]"/>
      <dgm:spPr/>
      <dgm:t>
        <a:bodyPr/>
        <a:lstStyle/>
        <a:p>
          <a:r>
            <a:rPr lang="en-US" dirty="0" smtClean="0"/>
            <a:t>Vice Chair</a:t>
          </a:r>
          <a:endParaRPr lang="en-US" dirty="0"/>
        </a:p>
      </dgm:t>
    </dgm:pt>
    <dgm:pt modelId="{09D31E7B-A2D3-40F6-9197-98AE69F18AC4}" type="parTrans" cxnId="{CCA55B45-9709-400B-8725-D6FEFEBDD35C}">
      <dgm:prSet/>
      <dgm:spPr/>
      <dgm:t>
        <a:bodyPr/>
        <a:lstStyle/>
        <a:p>
          <a:endParaRPr lang="en-US"/>
        </a:p>
      </dgm:t>
    </dgm:pt>
    <dgm:pt modelId="{C4C05F13-C8C8-4A1D-BF09-99C2075EA07A}" type="sibTrans" cxnId="{CCA55B45-9709-400B-8725-D6FEFEBDD35C}">
      <dgm:prSet/>
      <dgm:spPr/>
      <dgm:t>
        <a:bodyPr/>
        <a:lstStyle/>
        <a:p>
          <a:endParaRPr lang="en-US"/>
        </a:p>
      </dgm:t>
    </dgm:pt>
    <dgm:pt modelId="{A05FD68A-E9E9-4132-BA3B-A5E3FCFD3134}">
      <dgm:prSet phldrT="[Text]"/>
      <dgm:spPr/>
      <dgm:t>
        <a:bodyPr/>
        <a:lstStyle/>
        <a:p>
          <a:r>
            <a:rPr lang="en-US" dirty="0" smtClean="0"/>
            <a:t>Immediate Past Chair</a:t>
          </a:r>
          <a:endParaRPr lang="en-US" dirty="0"/>
        </a:p>
      </dgm:t>
    </dgm:pt>
    <dgm:pt modelId="{C9C1BF7C-D99B-4F45-9E72-9C761BA003BA}" type="parTrans" cxnId="{AB9A74AC-E873-4AF7-9B8B-A7C19B48B2D5}">
      <dgm:prSet/>
      <dgm:spPr/>
      <dgm:t>
        <a:bodyPr/>
        <a:lstStyle/>
        <a:p>
          <a:endParaRPr lang="en-US"/>
        </a:p>
      </dgm:t>
    </dgm:pt>
    <dgm:pt modelId="{EF83D3A0-4A62-47EB-9FE0-191F66523ED3}" type="sibTrans" cxnId="{AB9A74AC-E873-4AF7-9B8B-A7C19B48B2D5}">
      <dgm:prSet/>
      <dgm:spPr/>
      <dgm:t>
        <a:bodyPr/>
        <a:lstStyle/>
        <a:p>
          <a:endParaRPr lang="en-US"/>
        </a:p>
      </dgm:t>
    </dgm:pt>
    <dgm:pt modelId="{CEAFC9F0-6665-4A46-B480-56094E10F525}" type="asst">
      <dgm:prSet phldrT="[Text]"/>
      <dgm:spPr/>
      <dgm:t>
        <a:bodyPr/>
        <a:lstStyle/>
        <a:p>
          <a:r>
            <a:rPr lang="en-US" dirty="0" smtClean="0"/>
            <a:t>Executive Committee</a:t>
          </a:r>
          <a:endParaRPr lang="en-US" dirty="0"/>
        </a:p>
      </dgm:t>
    </dgm:pt>
    <dgm:pt modelId="{3495E5AD-A500-4EE0-8DB3-F4DC5E81CAAA}" type="sibTrans" cxnId="{32F0E227-BE1B-44F5-84D6-0D722F66B63C}">
      <dgm:prSet/>
      <dgm:spPr/>
      <dgm:t>
        <a:bodyPr/>
        <a:lstStyle/>
        <a:p>
          <a:endParaRPr lang="en-US"/>
        </a:p>
      </dgm:t>
    </dgm:pt>
    <dgm:pt modelId="{CDF99851-831F-4009-960E-14DE2D77AB9A}" type="parTrans" cxnId="{32F0E227-BE1B-44F5-84D6-0D722F66B63C}">
      <dgm:prSet/>
      <dgm:spPr/>
      <dgm:t>
        <a:bodyPr/>
        <a:lstStyle/>
        <a:p>
          <a:endParaRPr lang="en-US"/>
        </a:p>
      </dgm:t>
    </dgm:pt>
    <dgm:pt modelId="{7B75A5F0-EED9-48B8-A2E0-1F0AE6D5F8C0}">
      <dgm:prSet phldrT="[Text]"/>
      <dgm:spPr/>
      <dgm:t>
        <a:bodyPr/>
        <a:lstStyle/>
        <a:p>
          <a:r>
            <a:rPr lang="en-US" dirty="0" smtClean="0"/>
            <a:t>Treasurer</a:t>
          </a:r>
          <a:endParaRPr lang="en-US" dirty="0"/>
        </a:p>
      </dgm:t>
    </dgm:pt>
    <dgm:pt modelId="{B43DDFEB-29C0-41D3-A97A-2360E35BF494}" type="parTrans" cxnId="{36050E3D-25D2-4F85-A055-5E3E815539BC}">
      <dgm:prSet/>
      <dgm:spPr/>
      <dgm:t>
        <a:bodyPr/>
        <a:lstStyle/>
        <a:p>
          <a:endParaRPr lang="en-US"/>
        </a:p>
      </dgm:t>
    </dgm:pt>
    <dgm:pt modelId="{D50AE82A-4F46-4639-BD0F-86B7D0BB940E}" type="sibTrans" cxnId="{36050E3D-25D2-4F85-A055-5E3E815539BC}">
      <dgm:prSet/>
      <dgm:spPr/>
      <dgm:t>
        <a:bodyPr/>
        <a:lstStyle/>
        <a:p>
          <a:endParaRPr lang="en-US"/>
        </a:p>
      </dgm:t>
    </dgm:pt>
    <dgm:pt modelId="{9DC94691-33DB-4E03-8818-290EF8B1F83E}">
      <dgm:prSet phldrT="[Text]"/>
      <dgm:spPr/>
      <dgm:t>
        <a:bodyPr/>
        <a:lstStyle/>
        <a:p>
          <a:r>
            <a:rPr lang="en-US" dirty="0" smtClean="0"/>
            <a:t>Secretary (Executive Director)</a:t>
          </a:r>
          <a:endParaRPr lang="en-US" dirty="0"/>
        </a:p>
      </dgm:t>
    </dgm:pt>
    <dgm:pt modelId="{97D3D989-7C81-4F1B-97A8-72B8ED718B69}" type="parTrans" cxnId="{03895906-60C5-4647-B851-E19BF0F1A353}">
      <dgm:prSet/>
      <dgm:spPr/>
      <dgm:t>
        <a:bodyPr/>
        <a:lstStyle/>
        <a:p>
          <a:endParaRPr lang="en-US"/>
        </a:p>
      </dgm:t>
    </dgm:pt>
    <dgm:pt modelId="{FE7FC9CF-6178-4D86-8719-45C327A4C4D6}" type="sibTrans" cxnId="{03895906-60C5-4647-B851-E19BF0F1A353}">
      <dgm:prSet/>
      <dgm:spPr/>
      <dgm:t>
        <a:bodyPr/>
        <a:lstStyle/>
        <a:p>
          <a:endParaRPr lang="en-US"/>
        </a:p>
      </dgm:t>
    </dgm:pt>
    <dgm:pt modelId="{861BB7A6-32AC-465A-9A68-986653454068}">
      <dgm:prSet phldrT="[Text]"/>
      <dgm:spPr/>
      <dgm:t>
        <a:bodyPr/>
        <a:lstStyle/>
        <a:p>
          <a:r>
            <a:rPr lang="en-US" dirty="0" smtClean="0"/>
            <a:t>National Office</a:t>
          </a:r>
          <a:endParaRPr lang="en-US" dirty="0"/>
        </a:p>
      </dgm:t>
    </dgm:pt>
    <dgm:pt modelId="{EB93C2CC-45D9-45DF-B8EB-9C084241724E}" type="parTrans" cxnId="{B9CFBC11-39DA-41E8-A27B-A62E1A5747F5}">
      <dgm:prSet/>
      <dgm:spPr/>
      <dgm:t>
        <a:bodyPr/>
        <a:lstStyle/>
        <a:p>
          <a:endParaRPr lang="en-US"/>
        </a:p>
      </dgm:t>
    </dgm:pt>
    <dgm:pt modelId="{FC5C5500-8B54-4525-8084-2293DCE75C12}" type="sibTrans" cxnId="{B9CFBC11-39DA-41E8-A27B-A62E1A5747F5}">
      <dgm:prSet/>
      <dgm:spPr/>
      <dgm:t>
        <a:bodyPr/>
        <a:lstStyle/>
        <a:p>
          <a:endParaRPr lang="en-US"/>
        </a:p>
      </dgm:t>
    </dgm:pt>
    <dgm:pt modelId="{1D14E0ED-C5EF-464F-81A6-615375FD0009}">
      <dgm:prSet phldrT="[Text]"/>
      <dgm:spPr/>
      <dgm:t>
        <a:bodyPr/>
        <a:lstStyle/>
        <a:p>
          <a:r>
            <a:rPr lang="en-US" dirty="0" smtClean="0"/>
            <a:t>Committees</a:t>
          </a:r>
          <a:endParaRPr lang="en-US" dirty="0"/>
        </a:p>
      </dgm:t>
    </dgm:pt>
    <dgm:pt modelId="{E111E840-25BA-4B2C-81D9-C4BC55C4BD63}" type="parTrans" cxnId="{BF49FC99-74B4-4719-8104-72F24DF8D6ED}">
      <dgm:prSet/>
      <dgm:spPr/>
      <dgm:t>
        <a:bodyPr/>
        <a:lstStyle/>
        <a:p>
          <a:endParaRPr lang="en-US"/>
        </a:p>
      </dgm:t>
    </dgm:pt>
    <dgm:pt modelId="{152D1106-0D6F-471D-9D10-37C4768BE4E5}" type="sibTrans" cxnId="{BF49FC99-74B4-4719-8104-72F24DF8D6ED}">
      <dgm:prSet/>
      <dgm:spPr/>
      <dgm:t>
        <a:bodyPr/>
        <a:lstStyle/>
        <a:p>
          <a:endParaRPr lang="en-US"/>
        </a:p>
      </dgm:t>
    </dgm:pt>
    <dgm:pt modelId="{51605998-468D-4D7C-BF20-F74A00B6292E}">
      <dgm:prSet phldrT="[Text]"/>
      <dgm:spPr/>
      <dgm:t>
        <a:bodyPr/>
        <a:lstStyle/>
        <a:p>
          <a:r>
            <a:rPr lang="en-US" dirty="0" smtClean="0"/>
            <a:t>Regions</a:t>
          </a:r>
          <a:endParaRPr lang="en-US" dirty="0"/>
        </a:p>
      </dgm:t>
    </dgm:pt>
    <dgm:pt modelId="{10545FF0-5374-463A-8020-F0A53EC4C0B6}" type="parTrans" cxnId="{AD99CD30-4083-44D3-81E5-71C9ECAAC5ED}">
      <dgm:prSet/>
      <dgm:spPr/>
      <dgm:t>
        <a:bodyPr/>
        <a:lstStyle/>
        <a:p>
          <a:endParaRPr lang="en-US"/>
        </a:p>
      </dgm:t>
    </dgm:pt>
    <dgm:pt modelId="{CDB2AC83-CF5D-448B-AEF2-98354681A25F}" type="sibTrans" cxnId="{AD99CD30-4083-44D3-81E5-71C9ECAAC5ED}">
      <dgm:prSet/>
      <dgm:spPr/>
      <dgm:t>
        <a:bodyPr/>
        <a:lstStyle/>
        <a:p>
          <a:endParaRPr lang="en-US"/>
        </a:p>
      </dgm:t>
    </dgm:pt>
    <dgm:pt modelId="{B2389879-48ED-46F8-B1BA-8A87C4E23E5F}" type="pres">
      <dgm:prSet presAssocID="{507AF775-D9AD-45F0-AB7F-823BA613A1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48854D-43AB-4AF6-A027-A0BACE818553}" type="pres">
      <dgm:prSet presAssocID="{6E657597-8340-47EB-A319-060187015936}" presName="hierRoot1" presStyleCnt="0">
        <dgm:presLayoutVars>
          <dgm:hierBranch val="init"/>
        </dgm:presLayoutVars>
      </dgm:prSet>
      <dgm:spPr/>
    </dgm:pt>
    <dgm:pt modelId="{4F1F3FEE-6A5C-45F9-A643-F5B2147CFC35}" type="pres">
      <dgm:prSet presAssocID="{6E657597-8340-47EB-A319-060187015936}" presName="rootComposite1" presStyleCnt="0"/>
      <dgm:spPr/>
    </dgm:pt>
    <dgm:pt modelId="{24D45E69-6FBC-4C39-9523-E9E37A0E06CD}" type="pres">
      <dgm:prSet presAssocID="{6E657597-8340-47EB-A319-06018701593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9A1ABB-C4B2-4ACC-AB58-14E21DECB1A6}" type="pres">
      <dgm:prSet presAssocID="{6E657597-8340-47EB-A319-06018701593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4F8B6B1-E78B-46A7-B274-26F8C4C145B8}" type="pres">
      <dgm:prSet presAssocID="{6E657597-8340-47EB-A319-060187015936}" presName="hierChild2" presStyleCnt="0"/>
      <dgm:spPr/>
    </dgm:pt>
    <dgm:pt modelId="{890261DF-4D9A-4495-A71C-221DF446FA14}" type="pres">
      <dgm:prSet presAssocID="{FD02B974-FA8F-4F0A-A8E8-75B676FD2226}" presName="Name37" presStyleLbl="parChTrans1D2" presStyleIdx="0" presStyleCnt="6"/>
      <dgm:spPr/>
      <dgm:t>
        <a:bodyPr/>
        <a:lstStyle/>
        <a:p>
          <a:endParaRPr lang="en-US"/>
        </a:p>
      </dgm:t>
    </dgm:pt>
    <dgm:pt modelId="{40DBA1AA-3F10-475B-9C51-1D592BDB84BB}" type="pres">
      <dgm:prSet presAssocID="{351185C0-72A4-4E53-B706-80590F92AEC6}" presName="hierRoot2" presStyleCnt="0">
        <dgm:presLayoutVars>
          <dgm:hierBranch val="init"/>
        </dgm:presLayoutVars>
      </dgm:prSet>
      <dgm:spPr/>
    </dgm:pt>
    <dgm:pt modelId="{39473DC3-CA91-4E9B-90E3-38778D6CC409}" type="pres">
      <dgm:prSet presAssocID="{351185C0-72A4-4E53-B706-80590F92AEC6}" presName="rootComposite" presStyleCnt="0"/>
      <dgm:spPr/>
    </dgm:pt>
    <dgm:pt modelId="{3C41D159-559F-4FF0-926A-F17F8506F274}" type="pres">
      <dgm:prSet presAssocID="{351185C0-72A4-4E53-B706-80590F92AEC6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68AEF-F951-44B8-B988-B114098DA83D}" type="pres">
      <dgm:prSet presAssocID="{351185C0-72A4-4E53-B706-80590F92AEC6}" presName="rootConnector" presStyleLbl="node2" presStyleIdx="0" presStyleCnt="5"/>
      <dgm:spPr/>
      <dgm:t>
        <a:bodyPr/>
        <a:lstStyle/>
        <a:p>
          <a:endParaRPr lang="en-US"/>
        </a:p>
      </dgm:t>
    </dgm:pt>
    <dgm:pt modelId="{ED9ACF0F-8F7A-48CC-8B3F-9666D07C92B5}" type="pres">
      <dgm:prSet presAssocID="{351185C0-72A4-4E53-B706-80590F92AEC6}" presName="hierChild4" presStyleCnt="0"/>
      <dgm:spPr/>
    </dgm:pt>
    <dgm:pt modelId="{44678132-08EE-497F-99E9-2575A648194F}" type="pres">
      <dgm:prSet presAssocID="{E111E840-25BA-4B2C-81D9-C4BC55C4BD63}" presName="Name37" presStyleLbl="parChTrans1D3" presStyleIdx="0" presStyleCnt="3"/>
      <dgm:spPr/>
      <dgm:t>
        <a:bodyPr/>
        <a:lstStyle/>
        <a:p>
          <a:endParaRPr lang="en-US"/>
        </a:p>
      </dgm:t>
    </dgm:pt>
    <dgm:pt modelId="{2CF30AD1-56BB-47AF-97DA-D3A3318AD35B}" type="pres">
      <dgm:prSet presAssocID="{1D14E0ED-C5EF-464F-81A6-615375FD0009}" presName="hierRoot2" presStyleCnt="0">
        <dgm:presLayoutVars>
          <dgm:hierBranch val="init"/>
        </dgm:presLayoutVars>
      </dgm:prSet>
      <dgm:spPr/>
    </dgm:pt>
    <dgm:pt modelId="{B6AF83D4-D681-4FC7-B583-09DAC437E832}" type="pres">
      <dgm:prSet presAssocID="{1D14E0ED-C5EF-464F-81A6-615375FD0009}" presName="rootComposite" presStyleCnt="0"/>
      <dgm:spPr/>
    </dgm:pt>
    <dgm:pt modelId="{4F5B9B5E-BAEB-4464-B598-32D2E195DF63}" type="pres">
      <dgm:prSet presAssocID="{1D14E0ED-C5EF-464F-81A6-615375FD0009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00F5A0-E6FF-4498-A8E9-3F6E9CF86D2C}" type="pres">
      <dgm:prSet presAssocID="{1D14E0ED-C5EF-464F-81A6-615375FD0009}" presName="rootConnector" presStyleLbl="node3" presStyleIdx="0" presStyleCnt="3"/>
      <dgm:spPr/>
      <dgm:t>
        <a:bodyPr/>
        <a:lstStyle/>
        <a:p>
          <a:endParaRPr lang="en-US"/>
        </a:p>
      </dgm:t>
    </dgm:pt>
    <dgm:pt modelId="{A4CD8BAB-6EAA-4BED-9517-DF863B466275}" type="pres">
      <dgm:prSet presAssocID="{1D14E0ED-C5EF-464F-81A6-615375FD0009}" presName="hierChild4" presStyleCnt="0"/>
      <dgm:spPr/>
    </dgm:pt>
    <dgm:pt modelId="{D061A107-8574-40D7-A526-672CA3C5798A}" type="pres">
      <dgm:prSet presAssocID="{1D14E0ED-C5EF-464F-81A6-615375FD0009}" presName="hierChild5" presStyleCnt="0"/>
      <dgm:spPr/>
    </dgm:pt>
    <dgm:pt modelId="{4746DF3D-9960-4D1D-AC17-4B253BD0E163}" type="pres">
      <dgm:prSet presAssocID="{10545FF0-5374-463A-8020-F0A53EC4C0B6}" presName="Name37" presStyleLbl="parChTrans1D3" presStyleIdx="1" presStyleCnt="3"/>
      <dgm:spPr/>
      <dgm:t>
        <a:bodyPr/>
        <a:lstStyle/>
        <a:p>
          <a:endParaRPr lang="en-US"/>
        </a:p>
      </dgm:t>
    </dgm:pt>
    <dgm:pt modelId="{DA0E4308-7477-4F1F-99E9-C25246AEE6BD}" type="pres">
      <dgm:prSet presAssocID="{51605998-468D-4D7C-BF20-F74A00B6292E}" presName="hierRoot2" presStyleCnt="0">
        <dgm:presLayoutVars>
          <dgm:hierBranch val="init"/>
        </dgm:presLayoutVars>
      </dgm:prSet>
      <dgm:spPr/>
    </dgm:pt>
    <dgm:pt modelId="{EEA09867-5BDE-4132-B0A7-22C19D58774B}" type="pres">
      <dgm:prSet presAssocID="{51605998-468D-4D7C-BF20-F74A00B6292E}" presName="rootComposite" presStyleCnt="0"/>
      <dgm:spPr/>
    </dgm:pt>
    <dgm:pt modelId="{BEF3327C-9D34-49BB-B194-6686E29B78C3}" type="pres">
      <dgm:prSet presAssocID="{51605998-468D-4D7C-BF20-F74A00B6292E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4016AF-F5AE-4ECF-BA16-19C08A07EF11}" type="pres">
      <dgm:prSet presAssocID="{51605998-468D-4D7C-BF20-F74A00B6292E}" presName="rootConnector" presStyleLbl="node3" presStyleIdx="1" presStyleCnt="3"/>
      <dgm:spPr/>
      <dgm:t>
        <a:bodyPr/>
        <a:lstStyle/>
        <a:p>
          <a:endParaRPr lang="en-US"/>
        </a:p>
      </dgm:t>
    </dgm:pt>
    <dgm:pt modelId="{92CE013A-E364-4748-844A-9548B0C4C1A6}" type="pres">
      <dgm:prSet presAssocID="{51605998-468D-4D7C-BF20-F74A00B6292E}" presName="hierChild4" presStyleCnt="0"/>
      <dgm:spPr/>
    </dgm:pt>
    <dgm:pt modelId="{F4D16862-70F2-42E1-AF21-5786A4CA891A}" type="pres">
      <dgm:prSet presAssocID="{51605998-468D-4D7C-BF20-F74A00B6292E}" presName="hierChild5" presStyleCnt="0"/>
      <dgm:spPr/>
    </dgm:pt>
    <dgm:pt modelId="{8EA6AC0F-16D8-4D1B-A9F1-024F3CD32363}" type="pres">
      <dgm:prSet presAssocID="{351185C0-72A4-4E53-B706-80590F92AEC6}" presName="hierChild5" presStyleCnt="0"/>
      <dgm:spPr/>
    </dgm:pt>
    <dgm:pt modelId="{B02F7383-6D7F-4421-BB8B-400090F40D28}" type="pres">
      <dgm:prSet presAssocID="{09D31E7B-A2D3-40F6-9197-98AE69F18AC4}" presName="Name37" presStyleLbl="parChTrans1D2" presStyleIdx="1" presStyleCnt="6"/>
      <dgm:spPr/>
      <dgm:t>
        <a:bodyPr/>
        <a:lstStyle/>
        <a:p>
          <a:endParaRPr lang="en-US"/>
        </a:p>
      </dgm:t>
    </dgm:pt>
    <dgm:pt modelId="{8A74E955-E698-4C95-AD72-650D1C5C290D}" type="pres">
      <dgm:prSet presAssocID="{B3D7FB1A-81E2-41B8-998E-D54A99243536}" presName="hierRoot2" presStyleCnt="0">
        <dgm:presLayoutVars>
          <dgm:hierBranch val="init"/>
        </dgm:presLayoutVars>
      </dgm:prSet>
      <dgm:spPr/>
    </dgm:pt>
    <dgm:pt modelId="{20218D3D-F572-449E-A5E6-A80444BF9C20}" type="pres">
      <dgm:prSet presAssocID="{B3D7FB1A-81E2-41B8-998E-D54A99243536}" presName="rootComposite" presStyleCnt="0"/>
      <dgm:spPr/>
    </dgm:pt>
    <dgm:pt modelId="{DD786574-DAC7-4557-BA64-3537230F31C7}" type="pres">
      <dgm:prSet presAssocID="{B3D7FB1A-81E2-41B8-998E-D54A99243536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8F682A-8247-4F33-9503-FD135130E020}" type="pres">
      <dgm:prSet presAssocID="{B3D7FB1A-81E2-41B8-998E-D54A99243536}" presName="rootConnector" presStyleLbl="node2" presStyleIdx="1" presStyleCnt="5"/>
      <dgm:spPr/>
      <dgm:t>
        <a:bodyPr/>
        <a:lstStyle/>
        <a:p>
          <a:endParaRPr lang="en-US"/>
        </a:p>
      </dgm:t>
    </dgm:pt>
    <dgm:pt modelId="{15047E87-D579-4506-8C3B-D62E588098CC}" type="pres">
      <dgm:prSet presAssocID="{B3D7FB1A-81E2-41B8-998E-D54A99243536}" presName="hierChild4" presStyleCnt="0"/>
      <dgm:spPr/>
    </dgm:pt>
    <dgm:pt modelId="{A5034E26-E895-4A72-A45C-2AD9082A7C0D}" type="pres">
      <dgm:prSet presAssocID="{B3D7FB1A-81E2-41B8-998E-D54A99243536}" presName="hierChild5" presStyleCnt="0"/>
      <dgm:spPr/>
    </dgm:pt>
    <dgm:pt modelId="{2209767E-222B-419C-8523-205C588E97F8}" type="pres">
      <dgm:prSet presAssocID="{B43DDFEB-29C0-41D3-A97A-2360E35BF494}" presName="Name37" presStyleLbl="parChTrans1D2" presStyleIdx="2" presStyleCnt="6"/>
      <dgm:spPr/>
      <dgm:t>
        <a:bodyPr/>
        <a:lstStyle/>
        <a:p>
          <a:endParaRPr lang="en-US"/>
        </a:p>
      </dgm:t>
    </dgm:pt>
    <dgm:pt modelId="{C8A7EB91-C0CC-4664-877E-5B6862D30F2A}" type="pres">
      <dgm:prSet presAssocID="{7B75A5F0-EED9-48B8-A2E0-1F0AE6D5F8C0}" presName="hierRoot2" presStyleCnt="0">
        <dgm:presLayoutVars>
          <dgm:hierBranch val="init"/>
        </dgm:presLayoutVars>
      </dgm:prSet>
      <dgm:spPr/>
    </dgm:pt>
    <dgm:pt modelId="{95D59C61-BAB1-4E8E-AACA-236A73935C22}" type="pres">
      <dgm:prSet presAssocID="{7B75A5F0-EED9-48B8-A2E0-1F0AE6D5F8C0}" presName="rootComposite" presStyleCnt="0"/>
      <dgm:spPr/>
    </dgm:pt>
    <dgm:pt modelId="{DDF01C04-BA34-4E30-9284-77529B4C4C72}" type="pres">
      <dgm:prSet presAssocID="{7B75A5F0-EED9-48B8-A2E0-1F0AE6D5F8C0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A633F2-EA9F-4DDF-AF62-9798CECA8E8A}" type="pres">
      <dgm:prSet presAssocID="{7B75A5F0-EED9-48B8-A2E0-1F0AE6D5F8C0}" presName="rootConnector" presStyleLbl="node2" presStyleIdx="2" presStyleCnt="5"/>
      <dgm:spPr/>
      <dgm:t>
        <a:bodyPr/>
        <a:lstStyle/>
        <a:p>
          <a:endParaRPr lang="en-US"/>
        </a:p>
      </dgm:t>
    </dgm:pt>
    <dgm:pt modelId="{289343D6-1420-4206-B594-0957F309430A}" type="pres">
      <dgm:prSet presAssocID="{7B75A5F0-EED9-48B8-A2E0-1F0AE6D5F8C0}" presName="hierChild4" presStyleCnt="0"/>
      <dgm:spPr/>
    </dgm:pt>
    <dgm:pt modelId="{9017F319-26BD-4B57-B62E-AC5A5187CDF8}" type="pres">
      <dgm:prSet presAssocID="{7B75A5F0-EED9-48B8-A2E0-1F0AE6D5F8C0}" presName="hierChild5" presStyleCnt="0"/>
      <dgm:spPr/>
    </dgm:pt>
    <dgm:pt modelId="{0F0E1020-A462-4E74-ACFF-EC60F0DDF5DB}" type="pres">
      <dgm:prSet presAssocID="{C9C1BF7C-D99B-4F45-9E72-9C761BA003BA}" presName="Name37" presStyleLbl="parChTrans1D2" presStyleIdx="3" presStyleCnt="6"/>
      <dgm:spPr/>
      <dgm:t>
        <a:bodyPr/>
        <a:lstStyle/>
        <a:p>
          <a:endParaRPr lang="en-US"/>
        </a:p>
      </dgm:t>
    </dgm:pt>
    <dgm:pt modelId="{0F88CCDE-253F-4B5D-BD4A-34933EACD405}" type="pres">
      <dgm:prSet presAssocID="{A05FD68A-E9E9-4132-BA3B-A5E3FCFD3134}" presName="hierRoot2" presStyleCnt="0">
        <dgm:presLayoutVars>
          <dgm:hierBranch val="init"/>
        </dgm:presLayoutVars>
      </dgm:prSet>
      <dgm:spPr/>
    </dgm:pt>
    <dgm:pt modelId="{0B2F7547-DB1E-489F-9A87-766B6972FF46}" type="pres">
      <dgm:prSet presAssocID="{A05FD68A-E9E9-4132-BA3B-A5E3FCFD3134}" presName="rootComposite" presStyleCnt="0"/>
      <dgm:spPr/>
    </dgm:pt>
    <dgm:pt modelId="{0B095DF7-E902-4A6A-BF56-21C36A1E2BB8}" type="pres">
      <dgm:prSet presAssocID="{A05FD68A-E9E9-4132-BA3B-A5E3FCFD3134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21FA91-6848-4396-9A9E-65C068C19F9E}" type="pres">
      <dgm:prSet presAssocID="{A05FD68A-E9E9-4132-BA3B-A5E3FCFD3134}" presName="rootConnector" presStyleLbl="node2" presStyleIdx="3" presStyleCnt="5"/>
      <dgm:spPr/>
      <dgm:t>
        <a:bodyPr/>
        <a:lstStyle/>
        <a:p>
          <a:endParaRPr lang="en-US"/>
        </a:p>
      </dgm:t>
    </dgm:pt>
    <dgm:pt modelId="{CC597096-A49B-40DE-9B30-17CB57142D13}" type="pres">
      <dgm:prSet presAssocID="{A05FD68A-E9E9-4132-BA3B-A5E3FCFD3134}" presName="hierChild4" presStyleCnt="0"/>
      <dgm:spPr/>
    </dgm:pt>
    <dgm:pt modelId="{5868C6A5-79D3-4E69-88C8-1B875D08C484}" type="pres">
      <dgm:prSet presAssocID="{A05FD68A-E9E9-4132-BA3B-A5E3FCFD3134}" presName="hierChild5" presStyleCnt="0"/>
      <dgm:spPr/>
    </dgm:pt>
    <dgm:pt modelId="{68653877-4CE0-42D6-8261-8E7D3889DBD1}" type="pres">
      <dgm:prSet presAssocID="{97D3D989-7C81-4F1B-97A8-72B8ED718B69}" presName="Name37" presStyleLbl="parChTrans1D2" presStyleIdx="4" presStyleCnt="6"/>
      <dgm:spPr/>
      <dgm:t>
        <a:bodyPr/>
        <a:lstStyle/>
        <a:p>
          <a:endParaRPr lang="en-US"/>
        </a:p>
      </dgm:t>
    </dgm:pt>
    <dgm:pt modelId="{699B1C3C-3BFF-4218-9CE4-AF944C8B84DD}" type="pres">
      <dgm:prSet presAssocID="{9DC94691-33DB-4E03-8818-290EF8B1F83E}" presName="hierRoot2" presStyleCnt="0">
        <dgm:presLayoutVars>
          <dgm:hierBranch val="init"/>
        </dgm:presLayoutVars>
      </dgm:prSet>
      <dgm:spPr/>
    </dgm:pt>
    <dgm:pt modelId="{2E8086FE-9C47-4D3D-8C56-FF7011AB5080}" type="pres">
      <dgm:prSet presAssocID="{9DC94691-33DB-4E03-8818-290EF8B1F83E}" presName="rootComposite" presStyleCnt="0"/>
      <dgm:spPr/>
    </dgm:pt>
    <dgm:pt modelId="{54E27C3B-B28F-4048-B4BF-855E4C14BE02}" type="pres">
      <dgm:prSet presAssocID="{9DC94691-33DB-4E03-8818-290EF8B1F83E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2D1365-02F7-47D2-8838-DF103CBF1860}" type="pres">
      <dgm:prSet presAssocID="{9DC94691-33DB-4E03-8818-290EF8B1F83E}" presName="rootConnector" presStyleLbl="node2" presStyleIdx="4" presStyleCnt="5"/>
      <dgm:spPr/>
      <dgm:t>
        <a:bodyPr/>
        <a:lstStyle/>
        <a:p>
          <a:endParaRPr lang="en-US"/>
        </a:p>
      </dgm:t>
    </dgm:pt>
    <dgm:pt modelId="{E9B81401-DE4B-423C-BB94-95B153D5A48E}" type="pres">
      <dgm:prSet presAssocID="{9DC94691-33DB-4E03-8818-290EF8B1F83E}" presName="hierChild4" presStyleCnt="0"/>
      <dgm:spPr/>
    </dgm:pt>
    <dgm:pt modelId="{C6925CEB-07B1-4439-B882-14C72CD8C655}" type="pres">
      <dgm:prSet presAssocID="{EB93C2CC-45D9-45DF-B8EB-9C084241724E}" presName="Name37" presStyleLbl="parChTrans1D3" presStyleIdx="2" presStyleCnt="3"/>
      <dgm:spPr/>
      <dgm:t>
        <a:bodyPr/>
        <a:lstStyle/>
        <a:p>
          <a:endParaRPr lang="en-US"/>
        </a:p>
      </dgm:t>
    </dgm:pt>
    <dgm:pt modelId="{C1B16EA9-2C37-453E-9181-22500A9D0EB2}" type="pres">
      <dgm:prSet presAssocID="{861BB7A6-32AC-465A-9A68-986653454068}" presName="hierRoot2" presStyleCnt="0">
        <dgm:presLayoutVars>
          <dgm:hierBranch val="init"/>
        </dgm:presLayoutVars>
      </dgm:prSet>
      <dgm:spPr/>
    </dgm:pt>
    <dgm:pt modelId="{8CCC15E4-0F80-4F59-B0B7-581A57E1194C}" type="pres">
      <dgm:prSet presAssocID="{861BB7A6-32AC-465A-9A68-986653454068}" presName="rootComposite" presStyleCnt="0"/>
      <dgm:spPr/>
    </dgm:pt>
    <dgm:pt modelId="{66510C00-E43C-4EE2-8CF5-FD339D8D9F9B}" type="pres">
      <dgm:prSet presAssocID="{861BB7A6-32AC-465A-9A68-986653454068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27FFAF-1E60-487D-9793-5C8A8FAB6A3E}" type="pres">
      <dgm:prSet presAssocID="{861BB7A6-32AC-465A-9A68-986653454068}" presName="rootConnector" presStyleLbl="node3" presStyleIdx="2" presStyleCnt="3"/>
      <dgm:spPr/>
      <dgm:t>
        <a:bodyPr/>
        <a:lstStyle/>
        <a:p>
          <a:endParaRPr lang="en-US"/>
        </a:p>
      </dgm:t>
    </dgm:pt>
    <dgm:pt modelId="{B918AFF9-CECB-4111-8C3A-DAABDE653F7A}" type="pres">
      <dgm:prSet presAssocID="{861BB7A6-32AC-465A-9A68-986653454068}" presName="hierChild4" presStyleCnt="0"/>
      <dgm:spPr/>
    </dgm:pt>
    <dgm:pt modelId="{17202930-5A46-49F7-A830-277E50EF2E02}" type="pres">
      <dgm:prSet presAssocID="{861BB7A6-32AC-465A-9A68-986653454068}" presName="hierChild5" presStyleCnt="0"/>
      <dgm:spPr/>
    </dgm:pt>
    <dgm:pt modelId="{8F11108F-858C-467D-845B-ED59E54CA480}" type="pres">
      <dgm:prSet presAssocID="{9DC94691-33DB-4E03-8818-290EF8B1F83E}" presName="hierChild5" presStyleCnt="0"/>
      <dgm:spPr/>
    </dgm:pt>
    <dgm:pt modelId="{ED9CC783-4950-452F-9107-6719E2E0DB43}" type="pres">
      <dgm:prSet presAssocID="{6E657597-8340-47EB-A319-060187015936}" presName="hierChild3" presStyleCnt="0"/>
      <dgm:spPr/>
    </dgm:pt>
    <dgm:pt modelId="{6FCD9B7D-42BD-4D9E-9B50-85CA131A48D5}" type="pres">
      <dgm:prSet presAssocID="{CDF99851-831F-4009-960E-14DE2D77AB9A}" presName="Name111" presStyleLbl="parChTrans1D2" presStyleIdx="5" presStyleCnt="6"/>
      <dgm:spPr/>
      <dgm:t>
        <a:bodyPr/>
        <a:lstStyle/>
        <a:p>
          <a:endParaRPr lang="en-US"/>
        </a:p>
      </dgm:t>
    </dgm:pt>
    <dgm:pt modelId="{AA9F179C-5385-44B1-A2DB-EF85D4FC3359}" type="pres">
      <dgm:prSet presAssocID="{CEAFC9F0-6665-4A46-B480-56094E10F525}" presName="hierRoot3" presStyleCnt="0">
        <dgm:presLayoutVars>
          <dgm:hierBranch val="init"/>
        </dgm:presLayoutVars>
      </dgm:prSet>
      <dgm:spPr/>
    </dgm:pt>
    <dgm:pt modelId="{13155378-3022-4302-A17A-EF4CF8EF747E}" type="pres">
      <dgm:prSet presAssocID="{CEAFC9F0-6665-4A46-B480-56094E10F525}" presName="rootComposite3" presStyleCnt="0"/>
      <dgm:spPr/>
    </dgm:pt>
    <dgm:pt modelId="{82E583A7-0E2A-41D1-ACD9-B11068A6B69F}" type="pres">
      <dgm:prSet presAssocID="{CEAFC9F0-6665-4A46-B480-56094E10F525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89C790-B6C6-46CE-8D38-0DF27211FBF6}" type="pres">
      <dgm:prSet presAssocID="{CEAFC9F0-6665-4A46-B480-56094E10F525}" presName="rootConnector3" presStyleLbl="asst1" presStyleIdx="0" presStyleCnt="1"/>
      <dgm:spPr/>
      <dgm:t>
        <a:bodyPr/>
        <a:lstStyle/>
        <a:p>
          <a:endParaRPr lang="en-US"/>
        </a:p>
      </dgm:t>
    </dgm:pt>
    <dgm:pt modelId="{5321375C-1B7B-41F1-A7FD-B8891D9913CD}" type="pres">
      <dgm:prSet presAssocID="{CEAFC9F0-6665-4A46-B480-56094E10F525}" presName="hierChild6" presStyleCnt="0"/>
      <dgm:spPr/>
    </dgm:pt>
    <dgm:pt modelId="{72C262B1-B960-4A0B-B673-7570F4E07CC3}" type="pres">
      <dgm:prSet presAssocID="{CEAFC9F0-6665-4A46-B480-56094E10F525}" presName="hierChild7" presStyleCnt="0"/>
      <dgm:spPr/>
    </dgm:pt>
  </dgm:ptLst>
  <dgm:cxnLst>
    <dgm:cxn modelId="{C7DF8F8C-4AE2-46F6-B797-69DA2B744937}" type="presOf" srcId="{7B75A5F0-EED9-48B8-A2E0-1F0AE6D5F8C0}" destId="{19A633F2-EA9F-4DDF-AF62-9798CECA8E8A}" srcOrd="1" destOrd="0" presId="urn:microsoft.com/office/officeart/2005/8/layout/orgChart1"/>
    <dgm:cxn modelId="{66927462-3046-4EA1-B3F0-B4B2DDFD9613}" type="presOf" srcId="{9DC94691-33DB-4E03-8818-290EF8B1F83E}" destId="{54E27C3B-B28F-4048-B4BF-855E4C14BE02}" srcOrd="0" destOrd="0" presId="urn:microsoft.com/office/officeart/2005/8/layout/orgChart1"/>
    <dgm:cxn modelId="{8EAA7D45-92D0-40A3-8069-6116E4888041}" type="presOf" srcId="{97D3D989-7C81-4F1B-97A8-72B8ED718B69}" destId="{68653877-4CE0-42D6-8261-8E7D3889DBD1}" srcOrd="0" destOrd="0" presId="urn:microsoft.com/office/officeart/2005/8/layout/orgChart1"/>
    <dgm:cxn modelId="{32F0E227-BE1B-44F5-84D6-0D722F66B63C}" srcId="{6E657597-8340-47EB-A319-060187015936}" destId="{CEAFC9F0-6665-4A46-B480-56094E10F525}" srcOrd="0" destOrd="0" parTransId="{CDF99851-831F-4009-960E-14DE2D77AB9A}" sibTransId="{3495E5AD-A500-4EE0-8DB3-F4DC5E81CAAA}"/>
    <dgm:cxn modelId="{8D0CD6A3-A434-4FCF-96C6-7067FAECCC35}" type="presOf" srcId="{507AF775-D9AD-45F0-AB7F-823BA613A13E}" destId="{B2389879-48ED-46F8-B1BA-8A87C4E23E5F}" srcOrd="0" destOrd="0" presId="urn:microsoft.com/office/officeart/2005/8/layout/orgChart1"/>
    <dgm:cxn modelId="{48FC44D2-5C91-480D-AD6B-E54412384704}" type="presOf" srcId="{B3D7FB1A-81E2-41B8-998E-D54A99243536}" destId="{968F682A-8247-4F33-9503-FD135130E020}" srcOrd="1" destOrd="0" presId="urn:microsoft.com/office/officeart/2005/8/layout/orgChart1"/>
    <dgm:cxn modelId="{41052F9A-9355-4189-B041-73D77B2B12FE}" type="presOf" srcId="{9DC94691-33DB-4E03-8818-290EF8B1F83E}" destId="{7D2D1365-02F7-47D2-8838-DF103CBF1860}" srcOrd="1" destOrd="0" presId="urn:microsoft.com/office/officeart/2005/8/layout/orgChart1"/>
    <dgm:cxn modelId="{B4F416C8-2E5D-4D3B-B590-8A55ABA985B9}" type="presOf" srcId="{FD02B974-FA8F-4F0A-A8E8-75B676FD2226}" destId="{890261DF-4D9A-4495-A71C-221DF446FA14}" srcOrd="0" destOrd="0" presId="urn:microsoft.com/office/officeart/2005/8/layout/orgChart1"/>
    <dgm:cxn modelId="{F9D51EB7-DDCF-4CEE-9561-71129DEEB523}" type="presOf" srcId="{6E657597-8340-47EB-A319-060187015936}" destId="{569A1ABB-C4B2-4ACC-AB58-14E21DECB1A6}" srcOrd="1" destOrd="0" presId="urn:microsoft.com/office/officeart/2005/8/layout/orgChart1"/>
    <dgm:cxn modelId="{3A2E56AA-3D61-4130-9F65-30BF4B39884C}" type="presOf" srcId="{CEAFC9F0-6665-4A46-B480-56094E10F525}" destId="{3289C790-B6C6-46CE-8D38-0DF27211FBF6}" srcOrd="1" destOrd="0" presId="urn:microsoft.com/office/officeart/2005/8/layout/orgChart1"/>
    <dgm:cxn modelId="{A99AD33F-02A4-4EEA-8A68-FD1783C48F71}" srcId="{6E657597-8340-47EB-A319-060187015936}" destId="{351185C0-72A4-4E53-B706-80590F92AEC6}" srcOrd="1" destOrd="0" parTransId="{FD02B974-FA8F-4F0A-A8E8-75B676FD2226}" sibTransId="{80958C6F-34BD-40CA-994A-BB1B603F0113}"/>
    <dgm:cxn modelId="{790F3626-B801-4653-9EEF-F9E8E5E07369}" type="presOf" srcId="{E111E840-25BA-4B2C-81D9-C4BC55C4BD63}" destId="{44678132-08EE-497F-99E9-2575A648194F}" srcOrd="0" destOrd="0" presId="urn:microsoft.com/office/officeart/2005/8/layout/orgChart1"/>
    <dgm:cxn modelId="{36050E3D-25D2-4F85-A055-5E3E815539BC}" srcId="{6E657597-8340-47EB-A319-060187015936}" destId="{7B75A5F0-EED9-48B8-A2E0-1F0AE6D5F8C0}" srcOrd="3" destOrd="0" parTransId="{B43DDFEB-29C0-41D3-A97A-2360E35BF494}" sibTransId="{D50AE82A-4F46-4639-BD0F-86B7D0BB940E}"/>
    <dgm:cxn modelId="{65F72F89-E3FD-4E2F-ABB7-2BA732BD04BD}" type="presOf" srcId="{1D14E0ED-C5EF-464F-81A6-615375FD0009}" destId="{7600F5A0-E6FF-4498-A8E9-3F6E9CF86D2C}" srcOrd="1" destOrd="0" presId="urn:microsoft.com/office/officeart/2005/8/layout/orgChart1"/>
    <dgm:cxn modelId="{E625F8EC-8C07-4FFF-A6FC-70F7192E7364}" type="presOf" srcId="{09D31E7B-A2D3-40F6-9197-98AE69F18AC4}" destId="{B02F7383-6D7F-4421-BB8B-400090F40D28}" srcOrd="0" destOrd="0" presId="urn:microsoft.com/office/officeart/2005/8/layout/orgChart1"/>
    <dgm:cxn modelId="{FC15BD23-43F3-47C9-B646-AB6906CD89DE}" type="presOf" srcId="{C9C1BF7C-D99B-4F45-9E72-9C761BA003BA}" destId="{0F0E1020-A462-4E74-ACFF-EC60F0DDF5DB}" srcOrd="0" destOrd="0" presId="urn:microsoft.com/office/officeart/2005/8/layout/orgChart1"/>
    <dgm:cxn modelId="{7ACBB2C6-5B61-4B77-8B47-44118608D6CA}" type="presOf" srcId="{1D14E0ED-C5EF-464F-81A6-615375FD0009}" destId="{4F5B9B5E-BAEB-4464-B598-32D2E195DF63}" srcOrd="0" destOrd="0" presId="urn:microsoft.com/office/officeart/2005/8/layout/orgChart1"/>
    <dgm:cxn modelId="{AD99CD30-4083-44D3-81E5-71C9ECAAC5ED}" srcId="{351185C0-72A4-4E53-B706-80590F92AEC6}" destId="{51605998-468D-4D7C-BF20-F74A00B6292E}" srcOrd="1" destOrd="0" parTransId="{10545FF0-5374-463A-8020-F0A53EC4C0B6}" sibTransId="{CDB2AC83-CF5D-448B-AEF2-98354681A25F}"/>
    <dgm:cxn modelId="{DE2535D6-A9B0-46B4-9CC9-BC9CD6786D54}" srcId="{507AF775-D9AD-45F0-AB7F-823BA613A13E}" destId="{6E657597-8340-47EB-A319-060187015936}" srcOrd="0" destOrd="0" parTransId="{09C44DA1-AB06-4BFE-89CB-41795C6A3B87}" sibTransId="{113834C1-C3B5-48C8-A759-C36BDA87EF48}"/>
    <dgm:cxn modelId="{2C123783-4EC8-4A9D-92B4-B111BDBB83D1}" type="presOf" srcId="{B43DDFEB-29C0-41D3-A97A-2360E35BF494}" destId="{2209767E-222B-419C-8523-205C588E97F8}" srcOrd="0" destOrd="0" presId="urn:microsoft.com/office/officeart/2005/8/layout/orgChart1"/>
    <dgm:cxn modelId="{13274B46-EA7B-48F0-BABF-92E747175365}" type="presOf" srcId="{351185C0-72A4-4E53-B706-80590F92AEC6}" destId="{3C41D159-559F-4FF0-926A-F17F8506F274}" srcOrd="0" destOrd="0" presId="urn:microsoft.com/office/officeart/2005/8/layout/orgChart1"/>
    <dgm:cxn modelId="{416620EE-4ADC-4952-8509-3D30E724AC12}" type="presOf" srcId="{351185C0-72A4-4E53-B706-80590F92AEC6}" destId="{9BB68AEF-F951-44B8-B988-B114098DA83D}" srcOrd="1" destOrd="0" presId="urn:microsoft.com/office/officeart/2005/8/layout/orgChart1"/>
    <dgm:cxn modelId="{40C225C0-0464-4F3C-B6A3-34EC098FB3D7}" type="presOf" srcId="{861BB7A6-32AC-465A-9A68-986653454068}" destId="{0F27FFAF-1E60-487D-9793-5C8A8FAB6A3E}" srcOrd="1" destOrd="0" presId="urn:microsoft.com/office/officeart/2005/8/layout/orgChart1"/>
    <dgm:cxn modelId="{65EDF1D8-FE8C-4EFD-80B3-0041E64C9234}" type="presOf" srcId="{51605998-468D-4D7C-BF20-F74A00B6292E}" destId="{BEF3327C-9D34-49BB-B194-6686E29B78C3}" srcOrd="0" destOrd="0" presId="urn:microsoft.com/office/officeart/2005/8/layout/orgChart1"/>
    <dgm:cxn modelId="{CCA55B45-9709-400B-8725-D6FEFEBDD35C}" srcId="{6E657597-8340-47EB-A319-060187015936}" destId="{B3D7FB1A-81E2-41B8-998E-D54A99243536}" srcOrd="2" destOrd="0" parTransId="{09D31E7B-A2D3-40F6-9197-98AE69F18AC4}" sibTransId="{C4C05F13-C8C8-4A1D-BF09-99C2075EA07A}"/>
    <dgm:cxn modelId="{AB9A74AC-E873-4AF7-9B8B-A7C19B48B2D5}" srcId="{6E657597-8340-47EB-A319-060187015936}" destId="{A05FD68A-E9E9-4132-BA3B-A5E3FCFD3134}" srcOrd="4" destOrd="0" parTransId="{C9C1BF7C-D99B-4F45-9E72-9C761BA003BA}" sibTransId="{EF83D3A0-4A62-47EB-9FE0-191F66523ED3}"/>
    <dgm:cxn modelId="{CD352A65-D8A4-4C3A-BD7E-80CC189315D8}" type="presOf" srcId="{EB93C2CC-45D9-45DF-B8EB-9C084241724E}" destId="{C6925CEB-07B1-4439-B882-14C72CD8C655}" srcOrd="0" destOrd="0" presId="urn:microsoft.com/office/officeart/2005/8/layout/orgChart1"/>
    <dgm:cxn modelId="{CB913F60-C3CA-4806-B17E-5A08341654A7}" type="presOf" srcId="{861BB7A6-32AC-465A-9A68-986653454068}" destId="{66510C00-E43C-4EE2-8CF5-FD339D8D9F9B}" srcOrd="0" destOrd="0" presId="urn:microsoft.com/office/officeart/2005/8/layout/orgChart1"/>
    <dgm:cxn modelId="{9CDE5601-BB77-4107-85FC-C7628B219612}" type="presOf" srcId="{CEAFC9F0-6665-4A46-B480-56094E10F525}" destId="{82E583A7-0E2A-41D1-ACD9-B11068A6B69F}" srcOrd="0" destOrd="0" presId="urn:microsoft.com/office/officeart/2005/8/layout/orgChart1"/>
    <dgm:cxn modelId="{E0D34F46-489D-49B6-8E4D-538D7E5C78BE}" type="presOf" srcId="{7B75A5F0-EED9-48B8-A2E0-1F0AE6D5F8C0}" destId="{DDF01C04-BA34-4E30-9284-77529B4C4C72}" srcOrd="0" destOrd="0" presId="urn:microsoft.com/office/officeart/2005/8/layout/orgChart1"/>
    <dgm:cxn modelId="{66F3D427-C57E-4FD5-9D6F-DB1683E64390}" type="presOf" srcId="{B3D7FB1A-81E2-41B8-998E-D54A99243536}" destId="{DD786574-DAC7-4557-BA64-3537230F31C7}" srcOrd="0" destOrd="0" presId="urn:microsoft.com/office/officeart/2005/8/layout/orgChart1"/>
    <dgm:cxn modelId="{97552B78-0E7A-4955-885D-6537CFBD10B0}" type="presOf" srcId="{6E657597-8340-47EB-A319-060187015936}" destId="{24D45E69-6FBC-4C39-9523-E9E37A0E06CD}" srcOrd="0" destOrd="0" presId="urn:microsoft.com/office/officeart/2005/8/layout/orgChart1"/>
    <dgm:cxn modelId="{BF49FC99-74B4-4719-8104-72F24DF8D6ED}" srcId="{351185C0-72A4-4E53-B706-80590F92AEC6}" destId="{1D14E0ED-C5EF-464F-81A6-615375FD0009}" srcOrd="0" destOrd="0" parTransId="{E111E840-25BA-4B2C-81D9-C4BC55C4BD63}" sibTransId="{152D1106-0D6F-471D-9D10-37C4768BE4E5}"/>
    <dgm:cxn modelId="{B9CFBC11-39DA-41E8-A27B-A62E1A5747F5}" srcId="{9DC94691-33DB-4E03-8818-290EF8B1F83E}" destId="{861BB7A6-32AC-465A-9A68-986653454068}" srcOrd="0" destOrd="0" parTransId="{EB93C2CC-45D9-45DF-B8EB-9C084241724E}" sibTransId="{FC5C5500-8B54-4525-8084-2293DCE75C12}"/>
    <dgm:cxn modelId="{03895906-60C5-4647-B851-E19BF0F1A353}" srcId="{6E657597-8340-47EB-A319-060187015936}" destId="{9DC94691-33DB-4E03-8818-290EF8B1F83E}" srcOrd="5" destOrd="0" parTransId="{97D3D989-7C81-4F1B-97A8-72B8ED718B69}" sibTransId="{FE7FC9CF-6178-4D86-8719-45C327A4C4D6}"/>
    <dgm:cxn modelId="{B1F28C1F-9163-438A-A988-988A7026733E}" type="presOf" srcId="{A05FD68A-E9E9-4132-BA3B-A5E3FCFD3134}" destId="{0B095DF7-E902-4A6A-BF56-21C36A1E2BB8}" srcOrd="0" destOrd="0" presId="urn:microsoft.com/office/officeart/2005/8/layout/orgChart1"/>
    <dgm:cxn modelId="{3C6C223F-B1B8-4950-9803-6F1FB49A30AA}" type="presOf" srcId="{51605998-468D-4D7C-BF20-F74A00B6292E}" destId="{A94016AF-F5AE-4ECF-BA16-19C08A07EF11}" srcOrd="1" destOrd="0" presId="urn:microsoft.com/office/officeart/2005/8/layout/orgChart1"/>
    <dgm:cxn modelId="{861F6C0C-F8F4-47A3-A424-F4790AAA3BB4}" type="presOf" srcId="{A05FD68A-E9E9-4132-BA3B-A5E3FCFD3134}" destId="{9221FA91-6848-4396-9A9E-65C068C19F9E}" srcOrd="1" destOrd="0" presId="urn:microsoft.com/office/officeart/2005/8/layout/orgChart1"/>
    <dgm:cxn modelId="{228B849E-ECA0-4F4D-BD11-235615FBDDA2}" type="presOf" srcId="{10545FF0-5374-463A-8020-F0A53EC4C0B6}" destId="{4746DF3D-9960-4D1D-AC17-4B253BD0E163}" srcOrd="0" destOrd="0" presId="urn:microsoft.com/office/officeart/2005/8/layout/orgChart1"/>
    <dgm:cxn modelId="{100BE664-AC54-4384-AE94-D5A1420FA4B9}" type="presOf" srcId="{CDF99851-831F-4009-960E-14DE2D77AB9A}" destId="{6FCD9B7D-42BD-4D9E-9B50-85CA131A48D5}" srcOrd="0" destOrd="0" presId="urn:microsoft.com/office/officeart/2005/8/layout/orgChart1"/>
    <dgm:cxn modelId="{FC0E7C9E-4D44-4546-B947-C23376084053}" type="presParOf" srcId="{B2389879-48ED-46F8-B1BA-8A87C4E23E5F}" destId="{3248854D-43AB-4AF6-A027-A0BACE818553}" srcOrd="0" destOrd="0" presId="urn:microsoft.com/office/officeart/2005/8/layout/orgChart1"/>
    <dgm:cxn modelId="{5C59189D-A487-4844-B7CC-047189BD7F33}" type="presParOf" srcId="{3248854D-43AB-4AF6-A027-A0BACE818553}" destId="{4F1F3FEE-6A5C-45F9-A643-F5B2147CFC35}" srcOrd="0" destOrd="0" presId="urn:microsoft.com/office/officeart/2005/8/layout/orgChart1"/>
    <dgm:cxn modelId="{51F9A4C7-0DC6-47E9-9A59-48840BC78F4B}" type="presParOf" srcId="{4F1F3FEE-6A5C-45F9-A643-F5B2147CFC35}" destId="{24D45E69-6FBC-4C39-9523-E9E37A0E06CD}" srcOrd="0" destOrd="0" presId="urn:microsoft.com/office/officeart/2005/8/layout/orgChart1"/>
    <dgm:cxn modelId="{E535C0FE-8FE5-4784-A0AA-08B7D407D939}" type="presParOf" srcId="{4F1F3FEE-6A5C-45F9-A643-F5B2147CFC35}" destId="{569A1ABB-C4B2-4ACC-AB58-14E21DECB1A6}" srcOrd="1" destOrd="0" presId="urn:microsoft.com/office/officeart/2005/8/layout/orgChart1"/>
    <dgm:cxn modelId="{E8268509-272D-42AB-9E42-913DEB8DEF09}" type="presParOf" srcId="{3248854D-43AB-4AF6-A027-A0BACE818553}" destId="{E4F8B6B1-E78B-46A7-B274-26F8C4C145B8}" srcOrd="1" destOrd="0" presId="urn:microsoft.com/office/officeart/2005/8/layout/orgChart1"/>
    <dgm:cxn modelId="{C88148D1-1002-4899-A6C2-16E714DBC070}" type="presParOf" srcId="{E4F8B6B1-E78B-46A7-B274-26F8C4C145B8}" destId="{890261DF-4D9A-4495-A71C-221DF446FA14}" srcOrd="0" destOrd="0" presId="urn:microsoft.com/office/officeart/2005/8/layout/orgChart1"/>
    <dgm:cxn modelId="{37763B10-6D1F-4D4D-BF04-B51CCC94ED4F}" type="presParOf" srcId="{E4F8B6B1-E78B-46A7-B274-26F8C4C145B8}" destId="{40DBA1AA-3F10-475B-9C51-1D592BDB84BB}" srcOrd="1" destOrd="0" presId="urn:microsoft.com/office/officeart/2005/8/layout/orgChart1"/>
    <dgm:cxn modelId="{4241B514-AE9D-4E78-8321-2260A31BB9F7}" type="presParOf" srcId="{40DBA1AA-3F10-475B-9C51-1D592BDB84BB}" destId="{39473DC3-CA91-4E9B-90E3-38778D6CC409}" srcOrd="0" destOrd="0" presId="urn:microsoft.com/office/officeart/2005/8/layout/orgChart1"/>
    <dgm:cxn modelId="{C2671698-4EC6-4654-A321-C6F6BC645521}" type="presParOf" srcId="{39473DC3-CA91-4E9B-90E3-38778D6CC409}" destId="{3C41D159-559F-4FF0-926A-F17F8506F274}" srcOrd="0" destOrd="0" presId="urn:microsoft.com/office/officeart/2005/8/layout/orgChart1"/>
    <dgm:cxn modelId="{7E4DE381-3BF5-4541-B80D-C1509B512CFF}" type="presParOf" srcId="{39473DC3-CA91-4E9B-90E3-38778D6CC409}" destId="{9BB68AEF-F951-44B8-B988-B114098DA83D}" srcOrd="1" destOrd="0" presId="urn:microsoft.com/office/officeart/2005/8/layout/orgChart1"/>
    <dgm:cxn modelId="{9F7D1DD3-5B14-4CD6-8F02-D81C97A059CA}" type="presParOf" srcId="{40DBA1AA-3F10-475B-9C51-1D592BDB84BB}" destId="{ED9ACF0F-8F7A-48CC-8B3F-9666D07C92B5}" srcOrd="1" destOrd="0" presId="urn:microsoft.com/office/officeart/2005/8/layout/orgChart1"/>
    <dgm:cxn modelId="{7388630E-23DA-4486-9B92-899489730133}" type="presParOf" srcId="{ED9ACF0F-8F7A-48CC-8B3F-9666D07C92B5}" destId="{44678132-08EE-497F-99E9-2575A648194F}" srcOrd="0" destOrd="0" presId="urn:microsoft.com/office/officeart/2005/8/layout/orgChart1"/>
    <dgm:cxn modelId="{3A3CF318-030D-4E00-AB4B-9911BDAA5929}" type="presParOf" srcId="{ED9ACF0F-8F7A-48CC-8B3F-9666D07C92B5}" destId="{2CF30AD1-56BB-47AF-97DA-D3A3318AD35B}" srcOrd="1" destOrd="0" presId="urn:microsoft.com/office/officeart/2005/8/layout/orgChart1"/>
    <dgm:cxn modelId="{0632122D-39D3-423D-9A13-B7974FC7507A}" type="presParOf" srcId="{2CF30AD1-56BB-47AF-97DA-D3A3318AD35B}" destId="{B6AF83D4-D681-4FC7-B583-09DAC437E832}" srcOrd="0" destOrd="0" presId="urn:microsoft.com/office/officeart/2005/8/layout/orgChart1"/>
    <dgm:cxn modelId="{EBB1DA1C-FAA0-4F99-A535-149079B32F3C}" type="presParOf" srcId="{B6AF83D4-D681-4FC7-B583-09DAC437E832}" destId="{4F5B9B5E-BAEB-4464-B598-32D2E195DF63}" srcOrd="0" destOrd="0" presId="urn:microsoft.com/office/officeart/2005/8/layout/orgChart1"/>
    <dgm:cxn modelId="{22E2091C-46F4-4E69-840F-C34096FC59F5}" type="presParOf" srcId="{B6AF83D4-D681-4FC7-B583-09DAC437E832}" destId="{7600F5A0-E6FF-4498-A8E9-3F6E9CF86D2C}" srcOrd="1" destOrd="0" presId="urn:microsoft.com/office/officeart/2005/8/layout/orgChart1"/>
    <dgm:cxn modelId="{BA340F78-92A6-442D-8C19-30BB431D3493}" type="presParOf" srcId="{2CF30AD1-56BB-47AF-97DA-D3A3318AD35B}" destId="{A4CD8BAB-6EAA-4BED-9517-DF863B466275}" srcOrd="1" destOrd="0" presId="urn:microsoft.com/office/officeart/2005/8/layout/orgChart1"/>
    <dgm:cxn modelId="{9F774FD2-BFC9-49F8-9927-682D3087D65B}" type="presParOf" srcId="{2CF30AD1-56BB-47AF-97DA-D3A3318AD35B}" destId="{D061A107-8574-40D7-A526-672CA3C5798A}" srcOrd="2" destOrd="0" presId="urn:microsoft.com/office/officeart/2005/8/layout/orgChart1"/>
    <dgm:cxn modelId="{7195F64B-D3FA-4E0B-BA2B-A81B9DB07EB1}" type="presParOf" srcId="{ED9ACF0F-8F7A-48CC-8B3F-9666D07C92B5}" destId="{4746DF3D-9960-4D1D-AC17-4B253BD0E163}" srcOrd="2" destOrd="0" presId="urn:microsoft.com/office/officeart/2005/8/layout/orgChart1"/>
    <dgm:cxn modelId="{9AD26D85-8AEF-4DE1-8C37-2E6C8DF288F2}" type="presParOf" srcId="{ED9ACF0F-8F7A-48CC-8B3F-9666D07C92B5}" destId="{DA0E4308-7477-4F1F-99E9-C25246AEE6BD}" srcOrd="3" destOrd="0" presId="urn:microsoft.com/office/officeart/2005/8/layout/orgChart1"/>
    <dgm:cxn modelId="{3BB36617-FD9F-49E1-83B7-24DAEDBAAF43}" type="presParOf" srcId="{DA0E4308-7477-4F1F-99E9-C25246AEE6BD}" destId="{EEA09867-5BDE-4132-B0A7-22C19D58774B}" srcOrd="0" destOrd="0" presId="urn:microsoft.com/office/officeart/2005/8/layout/orgChart1"/>
    <dgm:cxn modelId="{ED4AF7A0-40BB-452A-94A3-FCFCB53983A4}" type="presParOf" srcId="{EEA09867-5BDE-4132-B0A7-22C19D58774B}" destId="{BEF3327C-9D34-49BB-B194-6686E29B78C3}" srcOrd="0" destOrd="0" presId="urn:microsoft.com/office/officeart/2005/8/layout/orgChart1"/>
    <dgm:cxn modelId="{0CAB99CA-EE32-4E4E-AF7D-DAED6771191B}" type="presParOf" srcId="{EEA09867-5BDE-4132-B0A7-22C19D58774B}" destId="{A94016AF-F5AE-4ECF-BA16-19C08A07EF11}" srcOrd="1" destOrd="0" presId="urn:microsoft.com/office/officeart/2005/8/layout/orgChart1"/>
    <dgm:cxn modelId="{FDBCD106-24DB-4D39-B848-90C99CFD9347}" type="presParOf" srcId="{DA0E4308-7477-4F1F-99E9-C25246AEE6BD}" destId="{92CE013A-E364-4748-844A-9548B0C4C1A6}" srcOrd="1" destOrd="0" presId="urn:microsoft.com/office/officeart/2005/8/layout/orgChart1"/>
    <dgm:cxn modelId="{60F96503-0975-4DF5-90FA-28480AFB5058}" type="presParOf" srcId="{DA0E4308-7477-4F1F-99E9-C25246AEE6BD}" destId="{F4D16862-70F2-42E1-AF21-5786A4CA891A}" srcOrd="2" destOrd="0" presId="urn:microsoft.com/office/officeart/2005/8/layout/orgChart1"/>
    <dgm:cxn modelId="{2C9C8D0E-1534-4799-A8AA-D65C2B2ABB45}" type="presParOf" srcId="{40DBA1AA-3F10-475B-9C51-1D592BDB84BB}" destId="{8EA6AC0F-16D8-4D1B-A9F1-024F3CD32363}" srcOrd="2" destOrd="0" presId="urn:microsoft.com/office/officeart/2005/8/layout/orgChart1"/>
    <dgm:cxn modelId="{7059C671-132C-44A0-986A-D804AEAC80EE}" type="presParOf" srcId="{E4F8B6B1-E78B-46A7-B274-26F8C4C145B8}" destId="{B02F7383-6D7F-4421-BB8B-400090F40D28}" srcOrd="2" destOrd="0" presId="urn:microsoft.com/office/officeart/2005/8/layout/orgChart1"/>
    <dgm:cxn modelId="{47656BF7-AF0D-4DCE-B0EB-931FAB37B297}" type="presParOf" srcId="{E4F8B6B1-E78B-46A7-B274-26F8C4C145B8}" destId="{8A74E955-E698-4C95-AD72-650D1C5C290D}" srcOrd="3" destOrd="0" presId="urn:microsoft.com/office/officeart/2005/8/layout/orgChart1"/>
    <dgm:cxn modelId="{12AB7D71-D13E-402D-A30D-2350EF6C48C9}" type="presParOf" srcId="{8A74E955-E698-4C95-AD72-650D1C5C290D}" destId="{20218D3D-F572-449E-A5E6-A80444BF9C20}" srcOrd="0" destOrd="0" presId="urn:microsoft.com/office/officeart/2005/8/layout/orgChart1"/>
    <dgm:cxn modelId="{9C1E8C02-8387-4A8D-B635-A9C7C7317FAB}" type="presParOf" srcId="{20218D3D-F572-449E-A5E6-A80444BF9C20}" destId="{DD786574-DAC7-4557-BA64-3537230F31C7}" srcOrd="0" destOrd="0" presId="urn:microsoft.com/office/officeart/2005/8/layout/orgChart1"/>
    <dgm:cxn modelId="{2E36BFE3-49BD-4F3D-A494-96B5B1D7D517}" type="presParOf" srcId="{20218D3D-F572-449E-A5E6-A80444BF9C20}" destId="{968F682A-8247-4F33-9503-FD135130E020}" srcOrd="1" destOrd="0" presId="urn:microsoft.com/office/officeart/2005/8/layout/orgChart1"/>
    <dgm:cxn modelId="{7E1CE193-3E17-4DE6-A1F2-CE77EFB6E6B9}" type="presParOf" srcId="{8A74E955-E698-4C95-AD72-650D1C5C290D}" destId="{15047E87-D579-4506-8C3B-D62E588098CC}" srcOrd="1" destOrd="0" presId="urn:microsoft.com/office/officeart/2005/8/layout/orgChart1"/>
    <dgm:cxn modelId="{2BC739A4-5301-4335-A3B6-8B3796719561}" type="presParOf" srcId="{8A74E955-E698-4C95-AD72-650D1C5C290D}" destId="{A5034E26-E895-4A72-A45C-2AD9082A7C0D}" srcOrd="2" destOrd="0" presId="urn:microsoft.com/office/officeart/2005/8/layout/orgChart1"/>
    <dgm:cxn modelId="{E6238005-6067-46AA-BCA1-3E8D1BEC7E3B}" type="presParOf" srcId="{E4F8B6B1-E78B-46A7-B274-26F8C4C145B8}" destId="{2209767E-222B-419C-8523-205C588E97F8}" srcOrd="4" destOrd="0" presId="urn:microsoft.com/office/officeart/2005/8/layout/orgChart1"/>
    <dgm:cxn modelId="{724076FB-25B4-4E6C-B460-750035E826D7}" type="presParOf" srcId="{E4F8B6B1-E78B-46A7-B274-26F8C4C145B8}" destId="{C8A7EB91-C0CC-4664-877E-5B6862D30F2A}" srcOrd="5" destOrd="0" presId="urn:microsoft.com/office/officeart/2005/8/layout/orgChart1"/>
    <dgm:cxn modelId="{B6F56EA8-499C-4A18-AF95-3EC7E5288E50}" type="presParOf" srcId="{C8A7EB91-C0CC-4664-877E-5B6862D30F2A}" destId="{95D59C61-BAB1-4E8E-AACA-236A73935C22}" srcOrd="0" destOrd="0" presId="urn:microsoft.com/office/officeart/2005/8/layout/orgChart1"/>
    <dgm:cxn modelId="{13D8179E-D3AD-4B00-A12E-E7B2376BA9AB}" type="presParOf" srcId="{95D59C61-BAB1-4E8E-AACA-236A73935C22}" destId="{DDF01C04-BA34-4E30-9284-77529B4C4C72}" srcOrd="0" destOrd="0" presId="urn:microsoft.com/office/officeart/2005/8/layout/orgChart1"/>
    <dgm:cxn modelId="{B24DD821-2260-4DF8-962B-8B1709F98468}" type="presParOf" srcId="{95D59C61-BAB1-4E8E-AACA-236A73935C22}" destId="{19A633F2-EA9F-4DDF-AF62-9798CECA8E8A}" srcOrd="1" destOrd="0" presId="urn:microsoft.com/office/officeart/2005/8/layout/orgChart1"/>
    <dgm:cxn modelId="{462D0BCA-1FA0-4B78-8DF6-97F8F1C44B89}" type="presParOf" srcId="{C8A7EB91-C0CC-4664-877E-5B6862D30F2A}" destId="{289343D6-1420-4206-B594-0957F309430A}" srcOrd="1" destOrd="0" presId="urn:microsoft.com/office/officeart/2005/8/layout/orgChart1"/>
    <dgm:cxn modelId="{AFFC817F-1F83-4A5F-AB8D-84E4B7EB0325}" type="presParOf" srcId="{C8A7EB91-C0CC-4664-877E-5B6862D30F2A}" destId="{9017F319-26BD-4B57-B62E-AC5A5187CDF8}" srcOrd="2" destOrd="0" presId="urn:microsoft.com/office/officeart/2005/8/layout/orgChart1"/>
    <dgm:cxn modelId="{B49C9302-2DE1-412A-B55D-DB520713030D}" type="presParOf" srcId="{E4F8B6B1-E78B-46A7-B274-26F8C4C145B8}" destId="{0F0E1020-A462-4E74-ACFF-EC60F0DDF5DB}" srcOrd="6" destOrd="0" presId="urn:microsoft.com/office/officeart/2005/8/layout/orgChart1"/>
    <dgm:cxn modelId="{BCC370B3-AC33-4F52-9673-D072691B9225}" type="presParOf" srcId="{E4F8B6B1-E78B-46A7-B274-26F8C4C145B8}" destId="{0F88CCDE-253F-4B5D-BD4A-34933EACD405}" srcOrd="7" destOrd="0" presId="urn:microsoft.com/office/officeart/2005/8/layout/orgChart1"/>
    <dgm:cxn modelId="{36516FF1-D874-43DC-9487-985BE8E5A403}" type="presParOf" srcId="{0F88CCDE-253F-4B5D-BD4A-34933EACD405}" destId="{0B2F7547-DB1E-489F-9A87-766B6972FF46}" srcOrd="0" destOrd="0" presId="urn:microsoft.com/office/officeart/2005/8/layout/orgChart1"/>
    <dgm:cxn modelId="{EB9F6345-0022-4D63-B512-0B3571599E5E}" type="presParOf" srcId="{0B2F7547-DB1E-489F-9A87-766B6972FF46}" destId="{0B095DF7-E902-4A6A-BF56-21C36A1E2BB8}" srcOrd="0" destOrd="0" presId="urn:microsoft.com/office/officeart/2005/8/layout/orgChart1"/>
    <dgm:cxn modelId="{2B6C2798-E5D4-4C4A-B5C4-64F4BE47076B}" type="presParOf" srcId="{0B2F7547-DB1E-489F-9A87-766B6972FF46}" destId="{9221FA91-6848-4396-9A9E-65C068C19F9E}" srcOrd="1" destOrd="0" presId="urn:microsoft.com/office/officeart/2005/8/layout/orgChart1"/>
    <dgm:cxn modelId="{5D4AC2F4-217E-40B5-9F26-92D0BC23EBE8}" type="presParOf" srcId="{0F88CCDE-253F-4B5D-BD4A-34933EACD405}" destId="{CC597096-A49B-40DE-9B30-17CB57142D13}" srcOrd="1" destOrd="0" presId="urn:microsoft.com/office/officeart/2005/8/layout/orgChart1"/>
    <dgm:cxn modelId="{59A4F157-6326-4A2F-A798-4525588209FB}" type="presParOf" srcId="{0F88CCDE-253F-4B5D-BD4A-34933EACD405}" destId="{5868C6A5-79D3-4E69-88C8-1B875D08C484}" srcOrd="2" destOrd="0" presId="urn:microsoft.com/office/officeart/2005/8/layout/orgChart1"/>
    <dgm:cxn modelId="{42324B6D-D4A8-4F11-A6F3-75590F86C3B8}" type="presParOf" srcId="{E4F8B6B1-E78B-46A7-B274-26F8C4C145B8}" destId="{68653877-4CE0-42D6-8261-8E7D3889DBD1}" srcOrd="8" destOrd="0" presId="urn:microsoft.com/office/officeart/2005/8/layout/orgChart1"/>
    <dgm:cxn modelId="{2199D5E3-5A4A-4C04-BB41-87BA1A115B8B}" type="presParOf" srcId="{E4F8B6B1-E78B-46A7-B274-26F8C4C145B8}" destId="{699B1C3C-3BFF-4218-9CE4-AF944C8B84DD}" srcOrd="9" destOrd="0" presId="urn:microsoft.com/office/officeart/2005/8/layout/orgChart1"/>
    <dgm:cxn modelId="{F2E3F4CD-6182-49B0-AEFB-5BB4D63B201B}" type="presParOf" srcId="{699B1C3C-3BFF-4218-9CE4-AF944C8B84DD}" destId="{2E8086FE-9C47-4D3D-8C56-FF7011AB5080}" srcOrd="0" destOrd="0" presId="urn:microsoft.com/office/officeart/2005/8/layout/orgChart1"/>
    <dgm:cxn modelId="{7337E35A-EEE9-4DE2-A1F5-75FAB821AA06}" type="presParOf" srcId="{2E8086FE-9C47-4D3D-8C56-FF7011AB5080}" destId="{54E27C3B-B28F-4048-B4BF-855E4C14BE02}" srcOrd="0" destOrd="0" presId="urn:microsoft.com/office/officeart/2005/8/layout/orgChart1"/>
    <dgm:cxn modelId="{FAC7D396-1A1F-47BF-9DD3-D4C5B167734F}" type="presParOf" srcId="{2E8086FE-9C47-4D3D-8C56-FF7011AB5080}" destId="{7D2D1365-02F7-47D2-8838-DF103CBF1860}" srcOrd="1" destOrd="0" presId="urn:microsoft.com/office/officeart/2005/8/layout/orgChart1"/>
    <dgm:cxn modelId="{1101365D-2D19-4E02-94C3-96024046BC89}" type="presParOf" srcId="{699B1C3C-3BFF-4218-9CE4-AF944C8B84DD}" destId="{E9B81401-DE4B-423C-BB94-95B153D5A48E}" srcOrd="1" destOrd="0" presId="urn:microsoft.com/office/officeart/2005/8/layout/orgChart1"/>
    <dgm:cxn modelId="{F7CD00D1-F0D9-416D-86B4-B92E804E5C9A}" type="presParOf" srcId="{E9B81401-DE4B-423C-BB94-95B153D5A48E}" destId="{C6925CEB-07B1-4439-B882-14C72CD8C655}" srcOrd="0" destOrd="0" presId="urn:microsoft.com/office/officeart/2005/8/layout/orgChart1"/>
    <dgm:cxn modelId="{A62A1E4C-484D-4ED6-910B-3629FDBD3AEA}" type="presParOf" srcId="{E9B81401-DE4B-423C-BB94-95B153D5A48E}" destId="{C1B16EA9-2C37-453E-9181-22500A9D0EB2}" srcOrd="1" destOrd="0" presId="urn:microsoft.com/office/officeart/2005/8/layout/orgChart1"/>
    <dgm:cxn modelId="{852DB166-0EED-4574-AD27-D40852CB6857}" type="presParOf" srcId="{C1B16EA9-2C37-453E-9181-22500A9D0EB2}" destId="{8CCC15E4-0F80-4F59-B0B7-581A57E1194C}" srcOrd="0" destOrd="0" presId="urn:microsoft.com/office/officeart/2005/8/layout/orgChart1"/>
    <dgm:cxn modelId="{7B5390ED-0250-4598-9E3D-61A9139942F3}" type="presParOf" srcId="{8CCC15E4-0F80-4F59-B0B7-581A57E1194C}" destId="{66510C00-E43C-4EE2-8CF5-FD339D8D9F9B}" srcOrd="0" destOrd="0" presId="urn:microsoft.com/office/officeart/2005/8/layout/orgChart1"/>
    <dgm:cxn modelId="{4F1106C0-62CB-4A3C-B78B-DEB8091B58D0}" type="presParOf" srcId="{8CCC15E4-0F80-4F59-B0B7-581A57E1194C}" destId="{0F27FFAF-1E60-487D-9793-5C8A8FAB6A3E}" srcOrd="1" destOrd="0" presId="urn:microsoft.com/office/officeart/2005/8/layout/orgChart1"/>
    <dgm:cxn modelId="{62531D72-D79B-414F-B852-780658E99468}" type="presParOf" srcId="{C1B16EA9-2C37-453E-9181-22500A9D0EB2}" destId="{B918AFF9-CECB-4111-8C3A-DAABDE653F7A}" srcOrd="1" destOrd="0" presId="urn:microsoft.com/office/officeart/2005/8/layout/orgChart1"/>
    <dgm:cxn modelId="{563050CD-848D-471D-9809-5A9EE12A2BAA}" type="presParOf" srcId="{C1B16EA9-2C37-453E-9181-22500A9D0EB2}" destId="{17202930-5A46-49F7-A830-277E50EF2E02}" srcOrd="2" destOrd="0" presId="urn:microsoft.com/office/officeart/2005/8/layout/orgChart1"/>
    <dgm:cxn modelId="{263ED0D2-C8CB-43B9-9D82-CA686002BF71}" type="presParOf" srcId="{699B1C3C-3BFF-4218-9CE4-AF944C8B84DD}" destId="{8F11108F-858C-467D-845B-ED59E54CA480}" srcOrd="2" destOrd="0" presId="urn:microsoft.com/office/officeart/2005/8/layout/orgChart1"/>
    <dgm:cxn modelId="{0666ECB7-80F5-442F-95ED-4545DD50DD24}" type="presParOf" srcId="{3248854D-43AB-4AF6-A027-A0BACE818553}" destId="{ED9CC783-4950-452F-9107-6719E2E0DB43}" srcOrd="2" destOrd="0" presId="urn:microsoft.com/office/officeart/2005/8/layout/orgChart1"/>
    <dgm:cxn modelId="{849AFA11-58F2-4A1C-A8B6-14C5BCB0EB33}" type="presParOf" srcId="{ED9CC783-4950-452F-9107-6719E2E0DB43}" destId="{6FCD9B7D-42BD-4D9E-9B50-85CA131A48D5}" srcOrd="0" destOrd="0" presId="urn:microsoft.com/office/officeart/2005/8/layout/orgChart1"/>
    <dgm:cxn modelId="{7978B728-8A59-4735-A29D-0610E64AE4F3}" type="presParOf" srcId="{ED9CC783-4950-452F-9107-6719E2E0DB43}" destId="{AA9F179C-5385-44B1-A2DB-EF85D4FC3359}" srcOrd="1" destOrd="0" presId="urn:microsoft.com/office/officeart/2005/8/layout/orgChart1"/>
    <dgm:cxn modelId="{6421AAB6-7940-454F-8C89-457FD75841E9}" type="presParOf" srcId="{AA9F179C-5385-44B1-A2DB-EF85D4FC3359}" destId="{13155378-3022-4302-A17A-EF4CF8EF747E}" srcOrd="0" destOrd="0" presId="urn:microsoft.com/office/officeart/2005/8/layout/orgChart1"/>
    <dgm:cxn modelId="{E92E2C60-2712-46D2-8CEF-7FFD41DC9349}" type="presParOf" srcId="{13155378-3022-4302-A17A-EF4CF8EF747E}" destId="{82E583A7-0E2A-41D1-ACD9-B11068A6B69F}" srcOrd="0" destOrd="0" presId="urn:microsoft.com/office/officeart/2005/8/layout/orgChart1"/>
    <dgm:cxn modelId="{B8919213-4BE4-45DE-8819-8BB4528BD4D6}" type="presParOf" srcId="{13155378-3022-4302-A17A-EF4CF8EF747E}" destId="{3289C790-B6C6-46CE-8D38-0DF27211FBF6}" srcOrd="1" destOrd="0" presId="urn:microsoft.com/office/officeart/2005/8/layout/orgChart1"/>
    <dgm:cxn modelId="{7B4A0771-E7CF-4883-B52E-82C2314A34B2}" type="presParOf" srcId="{AA9F179C-5385-44B1-A2DB-EF85D4FC3359}" destId="{5321375C-1B7B-41F1-A7FD-B8891D9913CD}" srcOrd="1" destOrd="0" presId="urn:microsoft.com/office/officeart/2005/8/layout/orgChart1"/>
    <dgm:cxn modelId="{00013A08-6DDC-4A96-B7A7-376F8FC9B5B7}" type="presParOf" srcId="{AA9F179C-5385-44B1-A2DB-EF85D4FC3359}" destId="{72C262B1-B960-4A0B-B673-7570F4E07C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08D11B-6B0A-4CDF-A6EF-68EB00690EE6}" type="doc">
      <dgm:prSet loTypeId="urn:microsoft.com/office/officeart/2005/8/layout/defaul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F29EA78-07FE-4122-8815-4F9EF5BBF8DA}">
      <dgm:prSet phldrT="[Text]"/>
      <dgm:spPr/>
      <dgm:t>
        <a:bodyPr/>
        <a:lstStyle/>
        <a:p>
          <a:r>
            <a:rPr lang="en-US" dirty="0" smtClean="0"/>
            <a:t>The Interstate Commission for Juveniles may be unknown outside the agency where the Commissioner works</a:t>
          </a:r>
          <a:endParaRPr lang="en-US" dirty="0"/>
        </a:p>
      </dgm:t>
    </dgm:pt>
    <dgm:pt modelId="{819AC88E-E039-4258-8CBC-FC32E88923DE}" type="parTrans" cxnId="{CA064D50-E973-43EA-86F1-9B5DB05BA55C}">
      <dgm:prSet/>
      <dgm:spPr/>
      <dgm:t>
        <a:bodyPr/>
        <a:lstStyle/>
        <a:p>
          <a:endParaRPr lang="en-US"/>
        </a:p>
      </dgm:t>
    </dgm:pt>
    <dgm:pt modelId="{123BC619-E84B-4366-A6EB-76D8BFB9D1ED}" type="sibTrans" cxnId="{CA064D50-E973-43EA-86F1-9B5DB05BA55C}">
      <dgm:prSet/>
      <dgm:spPr/>
      <dgm:t>
        <a:bodyPr/>
        <a:lstStyle/>
        <a:p>
          <a:endParaRPr lang="en-US"/>
        </a:p>
      </dgm:t>
    </dgm:pt>
    <dgm:pt modelId="{7F993D69-3D7E-479D-A442-2E9DA9FAB07F}">
      <dgm:prSet phldrT="[Text]"/>
      <dgm:spPr/>
      <dgm:t>
        <a:bodyPr/>
        <a:lstStyle/>
        <a:p>
          <a:r>
            <a:rPr lang="en-US" dirty="0" smtClean="0"/>
            <a:t>Interstate compliance is not exclusively an issue for one state agency</a:t>
          </a:r>
          <a:endParaRPr lang="en-US" dirty="0"/>
        </a:p>
      </dgm:t>
    </dgm:pt>
    <dgm:pt modelId="{7B8D89B6-A942-4C3D-86FB-BC16111B8199}" type="parTrans" cxnId="{31B73727-265E-40A9-B828-79AD0D171DD4}">
      <dgm:prSet/>
      <dgm:spPr/>
      <dgm:t>
        <a:bodyPr/>
        <a:lstStyle/>
        <a:p>
          <a:endParaRPr lang="en-US"/>
        </a:p>
      </dgm:t>
    </dgm:pt>
    <dgm:pt modelId="{063541D1-6F90-4EDC-B719-1545F7FC84AA}" type="sibTrans" cxnId="{31B73727-265E-40A9-B828-79AD0D171DD4}">
      <dgm:prSet/>
      <dgm:spPr/>
      <dgm:t>
        <a:bodyPr/>
        <a:lstStyle/>
        <a:p>
          <a:endParaRPr lang="en-US"/>
        </a:p>
      </dgm:t>
    </dgm:pt>
    <dgm:pt modelId="{C62CC899-68A8-4CD7-AA89-44EA6AF1B48E}">
      <dgm:prSet phldrT="[Text]"/>
      <dgm:spPr/>
      <dgm:t>
        <a:bodyPr/>
        <a:lstStyle/>
        <a:p>
          <a:r>
            <a:rPr lang="en-US" dirty="0" smtClean="0"/>
            <a:t>Interstate supervision is a significant policy concern</a:t>
          </a:r>
          <a:endParaRPr lang="en-US" dirty="0"/>
        </a:p>
      </dgm:t>
    </dgm:pt>
    <dgm:pt modelId="{D245F0B8-144E-4F10-9088-ABE2D1A02031}" type="parTrans" cxnId="{E9B726C4-FD27-432B-9135-5383C6708C05}">
      <dgm:prSet/>
      <dgm:spPr/>
      <dgm:t>
        <a:bodyPr/>
        <a:lstStyle/>
        <a:p>
          <a:endParaRPr lang="en-US"/>
        </a:p>
      </dgm:t>
    </dgm:pt>
    <dgm:pt modelId="{ED6FC416-8463-4F1B-8E9D-700D14A45321}" type="sibTrans" cxnId="{E9B726C4-FD27-432B-9135-5383C6708C05}">
      <dgm:prSet/>
      <dgm:spPr/>
      <dgm:t>
        <a:bodyPr/>
        <a:lstStyle/>
        <a:p>
          <a:endParaRPr lang="en-US"/>
        </a:p>
      </dgm:t>
    </dgm:pt>
    <dgm:pt modelId="{369F4563-29B0-461D-B8F0-755F6B2F4DF9}" type="pres">
      <dgm:prSet presAssocID="{0508D11B-6B0A-4CDF-A6EF-68EB00690EE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EAC7F8-21BA-4814-86E2-0EF201373C12}" type="pres">
      <dgm:prSet presAssocID="{1F29EA78-07FE-4122-8815-4F9EF5BBF8D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20C75-C493-45EC-A73C-026274C458A1}" type="pres">
      <dgm:prSet presAssocID="{123BC619-E84B-4366-A6EB-76D8BFB9D1ED}" presName="sibTrans" presStyleCnt="0"/>
      <dgm:spPr/>
    </dgm:pt>
    <dgm:pt modelId="{B4CDB1DD-B580-4397-93D2-5BE502081B08}" type="pres">
      <dgm:prSet presAssocID="{7F993D69-3D7E-479D-A442-2E9DA9FAB07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3250B-1A1D-4CC3-A032-B5D2C7ADFF71}" type="pres">
      <dgm:prSet presAssocID="{063541D1-6F90-4EDC-B719-1545F7FC84AA}" presName="sibTrans" presStyleCnt="0"/>
      <dgm:spPr/>
    </dgm:pt>
    <dgm:pt modelId="{11BD07C8-8ADB-4C51-A37B-2A69293C96FF}" type="pres">
      <dgm:prSet presAssocID="{C62CC899-68A8-4CD7-AA89-44EA6AF1B48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07194B-0F31-4342-908C-285324AAE7E9}" type="presOf" srcId="{7F993D69-3D7E-479D-A442-2E9DA9FAB07F}" destId="{B4CDB1DD-B580-4397-93D2-5BE502081B08}" srcOrd="0" destOrd="0" presId="urn:microsoft.com/office/officeart/2005/8/layout/default"/>
    <dgm:cxn modelId="{31B73727-265E-40A9-B828-79AD0D171DD4}" srcId="{0508D11B-6B0A-4CDF-A6EF-68EB00690EE6}" destId="{7F993D69-3D7E-479D-A442-2E9DA9FAB07F}" srcOrd="1" destOrd="0" parTransId="{7B8D89B6-A942-4C3D-86FB-BC16111B8199}" sibTransId="{063541D1-6F90-4EDC-B719-1545F7FC84AA}"/>
    <dgm:cxn modelId="{62D9F1F6-FE4D-44DD-BD5B-5CF699EE231D}" type="presOf" srcId="{0508D11B-6B0A-4CDF-A6EF-68EB00690EE6}" destId="{369F4563-29B0-461D-B8F0-755F6B2F4DF9}" srcOrd="0" destOrd="0" presId="urn:microsoft.com/office/officeart/2005/8/layout/default"/>
    <dgm:cxn modelId="{E9B726C4-FD27-432B-9135-5383C6708C05}" srcId="{0508D11B-6B0A-4CDF-A6EF-68EB00690EE6}" destId="{C62CC899-68A8-4CD7-AA89-44EA6AF1B48E}" srcOrd="2" destOrd="0" parTransId="{D245F0B8-144E-4F10-9088-ABE2D1A02031}" sibTransId="{ED6FC416-8463-4F1B-8E9D-700D14A45321}"/>
    <dgm:cxn modelId="{1779C52A-B8EF-4F63-BD8F-5BC8F0A613DD}" type="presOf" srcId="{1F29EA78-07FE-4122-8815-4F9EF5BBF8DA}" destId="{01EAC7F8-21BA-4814-86E2-0EF201373C12}" srcOrd="0" destOrd="0" presId="urn:microsoft.com/office/officeart/2005/8/layout/default"/>
    <dgm:cxn modelId="{19B9CF15-6B13-4061-BB21-494F3C72201C}" type="presOf" srcId="{C62CC899-68A8-4CD7-AA89-44EA6AF1B48E}" destId="{11BD07C8-8ADB-4C51-A37B-2A69293C96FF}" srcOrd="0" destOrd="0" presId="urn:microsoft.com/office/officeart/2005/8/layout/default"/>
    <dgm:cxn modelId="{CA064D50-E973-43EA-86F1-9B5DB05BA55C}" srcId="{0508D11B-6B0A-4CDF-A6EF-68EB00690EE6}" destId="{1F29EA78-07FE-4122-8815-4F9EF5BBF8DA}" srcOrd="0" destOrd="0" parTransId="{819AC88E-E039-4258-8CBC-FC32E88923DE}" sibTransId="{123BC619-E84B-4366-A6EB-76D8BFB9D1ED}"/>
    <dgm:cxn modelId="{A9D6B960-8D43-4A2C-9FFF-3B87400B7B2E}" type="presParOf" srcId="{369F4563-29B0-461D-B8F0-755F6B2F4DF9}" destId="{01EAC7F8-21BA-4814-86E2-0EF201373C12}" srcOrd="0" destOrd="0" presId="urn:microsoft.com/office/officeart/2005/8/layout/default"/>
    <dgm:cxn modelId="{DA991FDF-B303-4DD0-A200-6DEC3AD64BAF}" type="presParOf" srcId="{369F4563-29B0-461D-B8F0-755F6B2F4DF9}" destId="{15020C75-C493-45EC-A73C-026274C458A1}" srcOrd="1" destOrd="0" presId="urn:microsoft.com/office/officeart/2005/8/layout/default"/>
    <dgm:cxn modelId="{263F3C6E-3ACD-4202-9279-9863645089B0}" type="presParOf" srcId="{369F4563-29B0-461D-B8F0-755F6B2F4DF9}" destId="{B4CDB1DD-B580-4397-93D2-5BE502081B08}" srcOrd="2" destOrd="0" presId="urn:microsoft.com/office/officeart/2005/8/layout/default"/>
    <dgm:cxn modelId="{4EF0573B-F46A-41C5-B0A0-5B6AA8745C61}" type="presParOf" srcId="{369F4563-29B0-461D-B8F0-755F6B2F4DF9}" destId="{3903250B-1A1D-4CC3-A032-B5D2C7ADFF71}" srcOrd="3" destOrd="0" presId="urn:microsoft.com/office/officeart/2005/8/layout/default"/>
    <dgm:cxn modelId="{867C6B86-326E-42C8-BF69-1D5AA8919429}" type="presParOf" srcId="{369F4563-29B0-461D-B8F0-755F6B2F4DF9}" destId="{11BD07C8-8ADB-4C51-A37B-2A69293C96F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85260D-2907-48AF-8EF4-56897B55923B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</dgm:pt>
    <dgm:pt modelId="{75AFC880-18F9-4484-A765-57C50072EE6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cap="none" normalizeH="0" baseline="0" smtClean="0">
              <a:ln/>
              <a:effectLst/>
              <a:latin typeface="Century Gothic" pitchFamily="34" charset="0"/>
              <a:cs typeface="Arial" charset="0"/>
            </a:rPr>
            <a:t>State Council</a:t>
          </a:r>
          <a:endParaRPr kumimoji="0" lang="en-US" sz="1600" b="0" i="0" u="none" strike="noStrike" cap="none" normalizeH="0" baseline="0" dirty="0" smtClean="0">
            <a:ln/>
            <a:effectLst/>
            <a:latin typeface="Century Gothic" pitchFamily="34" charset="0"/>
            <a:cs typeface="Arial" charset="0"/>
          </a:endParaRPr>
        </a:p>
      </dgm:t>
    </dgm:pt>
    <dgm:pt modelId="{F65F1A2B-A513-4005-A2E8-28DEDC99097E}" type="parTrans" cxnId="{C5E853F5-0BC3-47A9-BEB2-571B902795F6}">
      <dgm:prSet/>
      <dgm:spPr/>
      <dgm:t>
        <a:bodyPr/>
        <a:lstStyle/>
        <a:p>
          <a:endParaRPr lang="en-US"/>
        </a:p>
      </dgm:t>
    </dgm:pt>
    <dgm:pt modelId="{F5A4387C-6D64-47E2-A8AC-D638581F593E}" type="sibTrans" cxnId="{C5E853F5-0BC3-47A9-BEB2-571B902795F6}">
      <dgm:prSet/>
      <dgm:spPr/>
      <dgm:t>
        <a:bodyPr/>
        <a:lstStyle/>
        <a:p>
          <a:endParaRPr lang="en-US"/>
        </a:p>
      </dgm:t>
    </dgm:pt>
    <dgm:pt modelId="{E26DAE56-AC0C-4F1B-B095-70E1C606F02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cap="none" normalizeH="0" baseline="0" smtClean="0">
              <a:ln/>
              <a:effectLst/>
              <a:latin typeface="Century Gothic" pitchFamily="34" charset="0"/>
              <a:cs typeface="Arial" charset="0"/>
            </a:rPr>
            <a:t>Governor Representative</a:t>
          </a:r>
          <a:endParaRPr kumimoji="0" lang="en-US" sz="1600" b="0" i="0" u="none" strike="noStrike" cap="none" normalizeH="0" baseline="0" dirty="0" smtClean="0">
            <a:ln/>
            <a:effectLst/>
            <a:latin typeface="Century Gothic" pitchFamily="34" charset="0"/>
            <a:cs typeface="Arial" charset="0"/>
          </a:endParaRPr>
        </a:p>
      </dgm:t>
    </dgm:pt>
    <dgm:pt modelId="{B49CE16C-6C87-4949-B7BA-0BDFAA7CA8C4}" type="parTrans" cxnId="{00FD38A1-5847-4BEC-BCBA-47FEF998638F}">
      <dgm:prSet/>
      <dgm:spPr/>
      <dgm:t>
        <a:bodyPr/>
        <a:lstStyle/>
        <a:p>
          <a:endParaRPr lang="en-US" sz="2400">
            <a:latin typeface="Century Gothic" pitchFamily="34" charset="0"/>
          </a:endParaRPr>
        </a:p>
      </dgm:t>
    </dgm:pt>
    <dgm:pt modelId="{FB27A77B-16B2-4423-BE6D-1B02A7554E17}" type="sibTrans" cxnId="{00FD38A1-5847-4BEC-BCBA-47FEF998638F}">
      <dgm:prSet/>
      <dgm:spPr/>
      <dgm:t>
        <a:bodyPr/>
        <a:lstStyle/>
        <a:p>
          <a:endParaRPr lang="en-US"/>
        </a:p>
      </dgm:t>
    </dgm:pt>
    <dgm:pt modelId="{780044C6-6021-45E9-9FEC-2B3C7B1750A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cap="none" normalizeH="0" baseline="0" smtClean="0">
              <a:ln/>
              <a:effectLst/>
              <a:latin typeface="Century Gothic" pitchFamily="34" charset="0"/>
              <a:cs typeface="Arial" charset="0"/>
            </a:rPr>
            <a:t>Legislative Representative</a:t>
          </a:r>
          <a:endParaRPr kumimoji="0" lang="en-US" sz="1600" b="0" i="0" u="none" strike="noStrike" cap="none" normalizeH="0" baseline="0" dirty="0" smtClean="0">
            <a:ln/>
            <a:effectLst/>
            <a:latin typeface="Century Gothic" pitchFamily="34" charset="0"/>
            <a:cs typeface="Arial" charset="0"/>
          </a:endParaRPr>
        </a:p>
      </dgm:t>
    </dgm:pt>
    <dgm:pt modelId="{563A7521-A46A-44C7-A973-8458345C8081}" type="parTrans" cxnId="{566911AD-625A-46B8-A2FF-88B0B6039C53}">
      <dgm:prSet/>
      <dgm:spPr/>
      <dgm:t>
        <a:bodyPr/>
        <a:lstStyle/>
        <a:p>
          <a:endParaRPr lang="en-US" sz="2400">
            <a:latin typeface="Century Gothic" pitchFamily="34" charset="0"/>
          </a:endParaRPr>
        </a:p>
      </dgm:t>
    </dgm:pt>
    <dgm:pt modelId="{B6ECECE3-FC56-4E54-85B0-5F0505E29286}" type="sibTrans" cxnId="{566911AD-625A-46B8-A2FF-88B0B6039C53}">
      <dgm:prSet/>
      <dgm:spPr/>
      <dgm:t>
        <a:bodyPr/>
        <a:lstStyle/>
        <a:p>
          <a:endParaRPr lang="en-US"/>
        </a:p>
      </dgm:t>
    </dgm:pt>
    <dgm:pt modelId="{6E9CF377-2EE9-4132-8C64-CAA4BF67027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cap="none" normalizeH="0" baseline="0" smtClean="0">
              <a:ln/>
              <a:effectLst/>
              <a:latin typeface="Century Gothic" pitchFamily="34" charset="0"/>
              <a:cs typeface="Arial" charset="0"/>
            </a:rPr>
            <a:t>Judicial Representative</a:t>
          </a:r>
        </a:p>
      </dgm:t>
    </dgm:pt>
    <dgm:pt modelId="{9CA8A748-DE90-438F-BC6E-2CD5155DA46C}" type="parTrans" cxnId="{A7BCD874-9BEB-4F99-9B0E-4EA8DDA4449D}">
      <dgm:prSet/>
      <dgm:spPr/>
      <dgm:t>
        <a:bodyPr/>
        <a:lstStyle/>
        <a:p>
          <a:endParaRPr lang="en-US" sz="2400">
            <a:latin typeface="Century Gothic" pitchFamily="34" charset="0"/>
          </a:endParaRPr>
        </a:p>
      </dgm:t>
    </dgm:pt>
    <dgm:pt modelId="{B25B4D4E-1853-4A87-86D8-F83839E9A722}" type="sibTrans" cxnId="{A7BCD874-9BEB-4F99-9B0E-4EA8DDA4449D}">
      <dgm:prSet/>
      <dgm:spPr/>
      <dgm:t>
        <a:bodyPr/>
        <a:lstStyle/>
        <a:p>
          <a:endParaRPr lang="en-US"/>
        </a:p>
      </dgm:t>
    </dgm:pt>
    <dgm:pt modelId="{75F25CFF-2ABB-45AB-9BC0-4E3B1C471D4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cap="none" normalizeH="0" baseline="0" smtClean="0">
              <a:ln/>
              <a:effectLst/>
              <a:latin typeface="Century Gothic" pitchFamily="34" charset="0"/>
              <a:cs typeface="Arial" charset="0"/>
            </a:rPr>
            <a:t>Victim’s Advocate</a:t>
          </a:r>
        </a:p>
      </dgm:t>
    </dgm:pt>
    <dgm:pt modelId="{5789BB97-C5F1-450D-8825-7C6FC096801B}" type="parTrans" cxnId="{FCF907A5-A086-4EAA-99EB-127EA142206D}">
      <dgm:prSet/>
      <dgm:spPr/>
      <dgm:t>
        <a:bodyPr/>
        <a:lstStyle/>
        <a:p>
          <a:endParaRPr lang="en-US" sz="2400">
            <a:latin typeface="Century Gothic" pitchFamily="34" charset="0"/>
          </a:endParaRPr>
        </a:p>
      </dgm:t>
    </dgm:pt>
    <dgm:pt modelId="{B8ECD180-BC82-48C4-A744-0D998767AEF1}" type="sibTrans" cxnId="{FCF907A5-A086-4EAA-99EB-127EA142206D}">
      <dgm:prSet/>
      <dgm:spPr/>
      <dgm:t>
        <a:bodyPr/>
        <a:lstStyle/>
        <a:p>
          <a:endParaRPr lang="en-US"/>
        </a:p>
      </dgm:t>
    </dgm:pt>
    <dgm:pt modelId="{386587DD-2D49-44EB-9F9F-26493CFB2D0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cap="none" normalizeH="0" baseline="0" smtClean="0">
              <a:ln/>
              <a:effectLst/>
              <a:latin typeface="Century Gothic" pitchFamily="34" charset="0"/>
              <a:cs typeface="Arial" charset="0"/>
            </a:rPr>
            <a:t>Commissioner</a:t>
          </a:r>
          <a:endParaRPr kumimoji="0" lang="en-US" sz="1600" b="0" i="0" u="none" strike="noStrike" cap="none" normalizeH="0" baseline="0" dirty="0" smtClean="0">
            <a:ln/>
            <a:effectLst/>
            <a:latin typeface="Century Gothic" pitchFamily="34" charset="0"/>
            <a:cs typeface="Arial" charset="0"/>
          </a:endParaRPr>
        </a:p>
      </dgm:t>
    </dgm:pt>
    <dgm:pt modelId="{CC775B31-A41C-44D3-8693-ABB122ED163F}" type="parTrans" cxnId="{CA965756-CA4F-4886-8363-382BCCA9515D}">
      <dgm:prSet/>
      <dgm:spPr/>
      <dgm:t>
        <a:bodyPr/>
        <a:lstStyle/>
        <a:p>
          <a:endParaRPr lang="en-US" sz="2400">
            <a:latin typeface="Century Gothic" pitchFamily="34" charset="0"/>
          </a:endParaRPr>
        </a:p>
      </dgm:t>
    </dgm:pt>
    <dgm:pt modelId="{49FA7D65-640B-4D62-81EC-970230C2A7D3}" type="sibTrans" cxnId="{CA965756-CA4F-4886-8363-382BCCA9515D}">
      <dgm:prSet/>
      <dgm:spPr/>
      <dgm:t>
        <a:bodyPr/>
        <a:lstStyle/>
        <a:p>
          <a:endParaRPr lang="en-US"/>
        </a:p>
      </dgm:t>
    </dgm:pt>
    <dgm:pt modelId="{541E2A01-08AC-49B3-8B3D-E9AA433834C8}" type="pres">
      <dgm:prSet presAssocID="{EE85260D-2907-48AF-8EF4-56897B5592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F21AD61-6E60-4C03-8CEB-2FDB6F0FA8EB}" type="pres">
      <dgm:prSet presAssocID="{75AFC880-18F9-4484-A765-57C50072EE62}" presName="hierRoot1" presStyleCnt="0">
        <dgm:presLayoutVars>
          <dgm:hierBranch val="r"/>
        </dgm:presLayoutVars>
      </dgm:prSet>
      <dgm:spPr/>
    </dgm:pt>
    <dgm:pt modelId="{E199B2A0-68E0-411E-9C76-7751CE853B29}" type="pres">
      <dgm:prSet presAssocID="{75AFC880-18F9-4484-A765-57C50072EE62}" presName="rootComposite1" presStyleCnt="0"/>
      <dgm:spPr/>
    </dgm:pt>
    <dgm:pt modelId="{81127C03-9EB1-4037-AA38-B72031826495}" type="pres">
      <dgm:prSet presAssocID="{75AFC880-18F9-4484-A765-57C50072EE62}" presName="rootText1" presStyleLbl="node0" presStyleIdx="0" presStyleCnt="1" custScaleX="1634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DB1DB4-6EA5-49F8-9724-DB03AC8E286F}" type="pres">
      <dgm:prSet presAssocID="{75AFC880-18F9-4484-A765-57C50072EE6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2200EB1-7613-4FF1-910D-E788EA709FC7}" type="pres">
      <dgm:prSet presAssocID="{75AFC880-18F9-4484-A765-57C50072EE62}" presName="hierChild2" presStyleCnt="0"/>
      <dgm:spPr/>
    </dgm:pt>
    <dgm:pt modelId="{F35CBA41-A1B8-4E8B-A339-FC5416253A5E}" type="pres">
      <dgm:prSet presAssocID="{B49CE16C-6C87-4949-B7BA-0BDFAA7CA8C4}" presName="Name50" presStyleLbl="parChTrans1D2" presStyleIdx="0" presStyleCnt="5"/>
      <dgm:spPr/>
      <dgm:t>
        <a:bodyPr/>
        <a:lstStyle/>
        <a:p>
          <a:endParaRPr lang="en-US"/>
        </a:p>
      </dgm:t>
    </dgm:pt>
    <dgm:pt modelId="{E28F8F3B-15B2-4BAA-82CC-602804F462D2}" type="pres">
      <dgm:prSet presAssocID="{E26DAE56-AC0C-4F1B-B095-70E1C606F022}" presName="hierRoot2" presStyleCnt="0">
        <dgm:presLayoutVars>
          <dgm:hierBranch/>
        </dgm:presLayoutVars>
      </dgm:prSet>
      <dgm:spPr/>
    </dgm:pt>
    <dgm:pt modelId="{82E7CF04-64BA-462A-8143-D0919E4AF80E}" type="pres">
      <dgm:prSet presAssocID="{E26DAE56-AC0C-4F1B-B095-70E1C606F022}" presName="rootComposite" presStyleCnt="0"/>
      <dgm:spPr/>
    </dgm:pt>
    <dgm:pt modelId="{F7BFF725-01C3-467D-9B57-41F9B090E4DD}" type="pres">
      <dgm:prSet presAssocID="{E26DAE56-AC0C-4F1B-B095-70E1C606F022}" presName="rootText" presStyleLbl="node2" presStyleIdx="0" presStyleCnt="5" custScaleX="1620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045F4D-8818-469B-A79C-7F0B6746DA47}" type="pres">
      <dgm:prSet presAssocID="{E26DAE56-AC0C-4F1B-B095-70E1C606F022}" presName="rootConnector" presStyleLbl="node2" presStyleIdx="0" presStyleCnt="5"/>
      <dgm:spPr/>
      <dgm:t>
        <a:bodyPr/>
        <a:lstStyle/>
        <a:p>
          <a:endParaRPr lang="en-US"/>
        </a:p>
      </dgm:t>
    </dgm:pt>
    <dgm:pt modelId="{ED9BDD60-E669-4D79-AC4B-77CE84FD2159}" type="pres">
      <dgm:prSet presAssocID="{E26DAE56-AC0C-4F1B-B095-70E1C606F022}" presName="hierChild4" presStyleCnt="0"/>
      <dgm:spPr/>
    </dgm:pt>
    <dgm:pt modelId="{8E02DB9F-ECC1-448A-AAFE-CA0610C9A998}" type="pres">
      <dgm:prSet presAssocID="{E26DAE56-AC0C-4F1B-B095-70E1C606F022}" presName="hierChild5" presStyleCnt="0"/>
      <dgm:spPr/>
    </dgm:pt>
    <dgm:pt modelId="{D795CF3B-AE44-4AB5-86BF-BBA658EAE9B3}" type="pres">
      <dgm:prSet presAssocID="{563A7521-A46A-44C7-A973-8458345C8081}" presName="Name50" presStyleLbl="parChTrans1D2" presStyleIdx="1" presStyleCnt="5"/>
      <dgm:spPr/>
      <dgm:t>
        <a:bodyPr/>
        <a:lstStyle/>
        <a:p>
          <a:endParaRPr lang="en-US"/>
        </a:p>
      </dgm:t>
    </dgm:pt>
    <dgm:pt modelId="{30C86F7E-D8CA-4DF3-95FD-DF9F97019412}" type="pres">
      <dgm:prSet presAssocID="{780044C6-6021-45E9-9FEC-2B3C7B1750A2}" presName="hierRoot2" presStyleCnt="0">
        <dgm:presLayoutVars>
          <dgm:hierBranch/>
        </dgm:presLayoutVars>
      </dgm:prSet>
      <dgm:spPr/>
    </dgm:pt>
    <dgm:pt modelId="{9F84003B-1B58-4CE2-A858-FDC3898B6EF9}" type="pres">
      <dgm:prSet presAssocID="{780044C6-6021-45E9-9FEC-2B3C7B1750A2}" presName="rootComposite" presStyleCnt="0"/>
      <dgm:spPr/>
    </dgm:pt>
    <dgm:pt modelId="{6756835D-E7CA-42CE-8BCB-FCC770CF0FD7}" type="pres">
      <dgm:prSet presAssocID="{780044C6-6021-45E9-9FEC-2B3C7B1750A2}" presName="rootText" presStyleLbl="node2" presStyleIdx="1" presStyleCnt="5" custScaleX="1641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C5CE02-6F1E-4480-97AA-709B2A75C9A3}" type="pres">
      <dgm:prSet presAssocID="{780044C6-6021-45E9-9FEC-2B3C7B1750A2}" presName="rootConnector" presStyleLbl="node2" presStyleIdx="1" presStyleCnt="5"/>
      <dgm:spPr/>
      <dgm:t>
        <a:bodyPr/>
        <a:lstStyle/>
        <a:p>
          <a:endParaRPr lang="en-US"/>
        </a:p>
      </dgm:t>
    </dgm:pt>
    <dgm:pt modelId="{D5B8BC13-3A38-4B82-9002-68AE727C534D}" type="pres">
      <dgm:prSet presAssocID="{780044C6-6021-45E9-9FEC-2B3C7B1750A2}" presName="hierChild4" presStyleCnt="0"/>
      <dgm:spPr/>
    </dgm:pt>
    <dgm:pt modelId="{4D23BD69-AEEC-4AED-BA36-C8D6BFA295E3}" type="pres">
      <dgm:prSet presAssocID="{780044C6-6021-45E9-9FEC-2B3C7B1750A2}" presName="hierChild5" presStyleCnt="0"/>
      <dgm:spPr/>
    </dgm:pt>
    <dgm:pt modelId="{CB012064-0A9F-4130-895C-D113A34B2FF7}" type="pres">
      <dgm:prSet presAssocID="{9CA8A748-DE90-438F-BC6E-2CD5155DA46C}" presName="Name50" presStyleLbl="parChTrans1D2" presStyleIdx="2" presStyleCnt="5"/>
      <dgm:spPr/>
      <dgm:t>
        <a:bodyPr/>
        <a:lstStyle/>
        <a:p>
          <a:endParaRPr lang="en-US"/>
        </a:p>
      </dgm:t>
    </dgm:pt>
    <dgm:pt modelId="{A4AABD91-24E9-47D2-934C-C1FA0A6220CF}" type="pres">
      <dgm:prSet presAssocID="{6E9CF377-2EE9-4132-8C64-CAA4BF67027C}" presName="hierRoot2" presStyleCnt="0">
        <dgm:presLayoutVars>
          <dgm:hierBranch/>
        </dgm:presLayoutVars>
      </dgm:prSet>
      <dgm:spPr/>
    </dgm:pt>
    <dgm:pt modelId="{0F01FD72-0564-42AE-AE52-EE73CBE5AF61}" type="pres">
      <dgm:prSet presAssocID="{6E9CF377-2EE9-4132-8C64-CAA4BF67027C}" presName="rootComposite" presStyleCnt="0"/>
      <dgm:spPr/>
    </dgm:pt>
    <dgm:pt modelId="{B0CFBCAF-1271-4063-84A3-0457D6BAB30E}" type="pres">
      <dgm:prSet presAssocID="{6E9CF377-2EE9-4132-8C64-CAA4BF67027C}" presName="rootText" presStyleLbl="node2" presStyleIdx="2" presStyleCnt="5" custScaleX="1641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9C9123-8920-4A0B-93CB-35F6261EC862}" type="pres">
      <dgm:prSet presAssocID="{6E9CF377-2EE9-4132-8C64-CAA4BF67027C}" presName="rootConnector" presStyleLbl="node2" presStyleIdx="2" presStyleCnt="5"/>
      <dgm:spPr/>
      <dgm:t>
        <a:bodyPr/>
        <a:lstStyle/>
        <a:p>
          <a:endParaRPr lang="en-US"/>
        </a:p>
      </dgm:t>
    </dgm:pt>
    <dgm:pt modelId="{2484AC8F-3D9F-4FD4-A537-A3000C9D8AAC}" type="pres">
      <dgm:prSet presAssocID="{6E9CF377-2EE9-4132-8C64-CAA4BF67027C}" presName="hierChild4" presStyleCnt="0"/>
      <dgm:spPr/>
    </dgm:pt>
    <dgm:pt modelId="{AE9F5530-A7B4-4C75-B827-59D01C7220CF}" type="pres">
      <dgm:prSet presAssocID="{6E9CF377-2EE9-4132-8C64-CAA4BF67027C}" presName="hierChild5" presStyleCnt="0"/>
      <dgm:spPr/>
    </dgm:pt>
    <dgm:pt modelId="{74F98F77-5E9C-4FDB-BF37-DC276A13AFA2}" type="pres">
      <dgm:prSet presAssocID="{5789BB97-C5F1-450D-8825-7C6FC096801B}" presName="Name50" presStyleLbl="parChTrans1D2" presStyleIdx="3" presStyleCnt="5"/>
      <dgm:spPr/>
      <dgm:t>
        <a:bodyPr/>
        <a:lstStyle/>
        <a:p>
          <a:endParaRPr lang="en-US"/>
        </a:p>
      </dgm:t>
    </dgm:pt>
    <dgm:pt modelId="{03225C1A-1DD7-489D-AA0A-C486336173A5}" type="pres">
      <dgm:prSet presAssocID="{75F25CFF-2ABB-45AB-9BC0-4E3B1C471D40}" presName="hierRoot2" presStyleCnt="0">
        <dgm:presLayoutVars>
          <dgm:hierBranch/>
        </dgm:presLayoutVars>
      </dgm:prSet>
      <dgm:spPr/>
    </dgm:pt>
    <dgm:pt modelId="{10A3E361-094C-4FB0-8214-BA52779BC341}" type="pres">
      <dgm:prSet presAssocID="{75F25CFF-2ABB-45AB-9BC0-4E3B1C471D40}" presName="rootComposite" presStyleCnt="0"/>
      <dgm:spPr/>
    </dgm:pt>
    <dgm:pt modelId="{E7A20883-F7FE-4B5B-8397-D69468080774}" type="pres">
      <dgm:prSet presAssocID="{75F25CFF-2ABB-45AB-9BC0-4E3B1C471D40}" presName="rootText" presStyleLbl="node2" presStyleIdx="3" presStyleCnt="5" custScaleX="1681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3195D1-7716-488C-9469-4AA9F5D38D8D}" type="pres">
      <dgm:prSet presAssocID="{75F25CFF-2ABB-45AB-9BC0-4E3B1C471D40}" presName="rootConnector" presStyleLbl="node2" presStyleIdx="3" presStyleCnt="5"/>
      <dgm:spPr/>
      <dgm:t>
        <a:bodyPr/>
        <a:lstStyle/>
        <a:p>
          <a:endParaRPr lang="en-US"/>
        </a:p>
      </dgm:t>
    </dgm:pt>
    <dgm:pt modelId="{E51FBE94-E14F-4104-93F0-774007029262}" type="pres">
      <dgm:prSet presAssocID="{75F25CFF-2ABB-45AB-9BC0-4E3B1C471D40}" presName="hierChild4" presStyleCnt="0"/>
      <dgm:spPr/>
    </dgm:pt>
    <dgm:pt modelId="{31F6551F-5F68-4CDB-84B7-D6AAD70B63C7}" type="pres">
      <dgm:prSet presAssocID="{75F25CFF-2ABB-45AB-9BC0-4E3B1C471D40}" presName="hierChild5" presStyleCnt="0"/>
      <dgm:spPr/>
    </dgm:pt>
    <dgm:pt modelId="{A1B52257-FA5E-4662-AB50-47202CFAD713}" type="pres">
      <dgm:prSet presAssocID="{CC775B31-A41C-44D3-8693-ABB122ED163F}" presName="Name50" presStyleLbl="parChTrans1D2" presStyleIdx="4" presStyleCnt="5"/>
      <dgm:spPr/>
      <dgm:t>
        <a:bodyPr/>
        <a:lstStyle/>
        <a:p>
          <a:endParaRPr lang="en-US"/>
        </a:p>
      </dgm:t>
    </dgm:pt>
    <dgm:pt modelId="{BA61C9F4-F287-4727-80C9-C35CF4043C77}" type="pres">
      <dgm:prSet presAssocID="{386587DD-2D49-44EB-9F9F-26493CFB2D02}" presName="hierRoot2" presStyleCnt="0">
        <dgm:presLayoutVars>
          <dgm:hierBranch/>
        </dgm:presLayoutVars>
      </dgm:prSet>
      <dgm:spPr/>
    </dgm:pt>
    <dgm:pt modelId="{E7D874B5-D677-4884-B443-32ABB793AB99}" type="pres">
      <dgm:prSet presAssocID="{386587DD-2D49-44EB-9F9F-26493CFB2D02}" presName="rootComposite" presStyleCnt="0"/>
      <dgm:spPr/>
    </dgm:pt>
    <dgm:pt modelId="{87DBC2D3-AAE8-4452-A950-22B1672EDEF0}" type="pres">
      <dgm:prSet presAssocID="{386587DD-2D49-44EB-9F9F-26493CFB2D02}" presName="rootText" presStyleLbl="node2" presStyleIdx="4" presStyleCnt="5" custScaleX="1717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345F1C-3196-4C32-8A45-2292F456CC29}" type="pres">
      <dgm:prSet presAssocID="{386587DD-2D49-44EB-9F9F-26493CFB2D02}" presName="rootConnector" presStyleLbl="node2" presStyleIdx="4" presStyleCnt="5"/>
      <dgm:spPr/>
      <dgm:t>
        <a:bodyPr/>
        <a:lstStyle/>
        <a:p>
          <a:endParaRPr lang="en-US"/>
        </a:p>
      </dgm:t>
    </dgm:pt>
    <dgm:pt modelId="{21DFB713-A2B1-4135-B9AD-6D86FDF4453D}" type="pres">
      <dgm:prSet presAssocID="{386587DD-2D49-44EB-9F9F-26493CFB2D02}" presName="hierChild4" presStyleCnt="0"/>
      <dgm:spPr/>
    </dgm:pt>
    <dgm:pt modelId="{283D9D7D-FBC2-42C6-8CCF-2DD47183F695}" type="pres">
      <dgm:prSet presAssocID="{386587DD-2D49-44EB-9F9F-26493CFB2D02}" presName="hierChild5" presStyleCnt="0"/>
      <dgm:spPr/>
    </dgm:pt>
    <dgm:pt modelId="{F50F9B26-5DEA-4064-B62D-4BC2C37B680D}" type="pres">
      <dgm:prSet presAssocID="{75AFC880-18F9-4484-A765-57C50072EE62}" presName="hierChild3" presStyleCnt="0"/>
      <dgm:spPr/>
    </dgm:pt>
  </dgm:ptLst>
  <dgm:cxnLst>
    <dgm:cxn modelId="{8BA2B687-7A4E-4B4B-94AC-E4F3B9CA851C}" type="presOf" srcId="{EE85260D-2907-48AF-8EF4-56897B55923B}" destId="{541E2A01-08AC-49B3-8B3D-E9AA433834C8}" srcOrd="0" destOrd="0" presId="urn:microsoft.com/office/officeart/2005/8/layout/orgChart1"/>
    <dgm:cxn modelId="{8AA21AA7-C9FC-4413-A031-32B2ED4DE743}" type="presOf" srcId="{6E9CF377-2EE9-4132-8C64-CAA4BF67027C}" destId="{B0CFBCAF-1271-4063-84A3-0457D6BAB30E}" srcOrd="0" destOrd="0" presId="urn:microsoft.com/office/officeart/2005/8/layout/orgChart1"/>
    <dgm:cxn modelId="{F41CE8D8-262F-4982-B1A0-FFAB3A92C119}" type="presOf" srcId="{9CA8A748-DE90-438F-BC6E-2CD5155DA46C}" destId="{CB012064-0A9F-4130-895C-D113A34B2FF7}" srcOrd="0" destOrd="0" presId="urn:microsoft.com/office/officeart/2005/8/layout/orgChart1"/>
    <dgm:cxn modelId="{45E5A65A-39FD-4389-9D0F-A4AB74B63D4B}" type="presOf" srcId="{75F25CFF-2ABB-45AB-9BC0-4E3B1C471D40}" destId="{E7A20883-F7FE-4B5B-8397-D69468080774}" srcOrd="0" destOrd="0" presId="urn:microsoft.com/office/officeart/2005/8/layout/orgChart1"/>
    <dgm:cxn modelId="{C5E853F5-0BC3-47A9-BEB2-571B902795F6}" srcId="{EE85260D-2907-48AF-8EF4-56897B55923B}" destId="{75AFC880-18F9-4484-A765-57C50072EE62}" srcOrd="0" destOrd="0" parTransId="{F65F1A2B-A513-4005-A2E8-28DEDC99097E}" sibTransId="{F5A4387C-6D64-47E2-A8AC-D638581F593E}"/>
    <dgm:cxn modelId="{EA11AC89-BA8B-4640-AE0D-30DEB46352DB}" type="presOf" srcId="{75AFC880-18F9-4484-A765-57C50072EE62}" destId="{81127C03-9EB1-4037-AA38-B72031826495}" srcOrd="0" destOrd="0" presId="urn:microsoft.com/office/officeart/2005/8/layout/orgChart1"/>
    <dgm:cxn modelId="{D04A6E32-C2EC-4EAD-B130-293916D192D8}" type="presOf" srcId="{B49CE16C-6C87-4949-B7BA-0BDFAA7CA8C4}" destId="{F35CBA41-A1B8-4E8B-A339-FC5416253A5E}" srcOrd="0" destOrd="0" presId="urn:microsoft.com/office/officeart/2005/8/layout/orgChart1"/>
    <dgm:cxn modelId="{AFCCC5E6-5E8C-4A50-A9A3-DF6B4D8A7B33}" type="presOf" srcId="{780044C6-6021-45E9-9FEC-2B3C7B1750A2}" destId="{6756835D-E7CA-42CE-8BCB-FCC770CF0FD7}" srcOrd="0" destOrd="0" presId="urn:microsoft.com/office/officeart/2005/8/layout/orgChart1"/>
    <dgm:cxn modelId="{D5237788-EC7B-4337-B589-1EBE21DC8BD7}" type="presOf" srcId="{E26DAE56-AC0C-4F1B-B095-70E1C606F022}" destId="{7E045F4D-8818-469B-A79C-7F0B6746DA47}" srcOrd="1" destOrd="0" presId="urn:microsoft.com/office/officeart/2005/8/layout/orgChart1"/>
    <dgm:cxn modelId="{00FD38A1-5847-4BEC-BCBA-47FEF998638F}" srcId="{75AFC880-18F9-4484-A765-57C50072EE62}" destId="{E26DAE56-AC0C-4F1B-B095-70E1C606F022}" srcOrd="0" destOrd="0" parTransId="{B49CE16C-6C87-4949-B7BA-0BDFAA7CA8C4}" sibTransId="{FB27A77B-16B2-4423-BE6D-1B02A7554E17}"/>
    <dgm:cxn modelId="{10C6967F-414D-4895-A735-CD3C14C29A49}" type="presOf" srcId="{75F25CFF-2ABB-45AB-9BC0-4E3B1C471D40}" destId="{7C3195D1-7716-488C-9469-4AA9F5D38D8D}" srcOrd="1" destOrd="0" presId="urn:microsoft.com/office/officeart/2005/8/layout/orgChart1"/>
    <dgm:cxn modelId="{CA965756-CA4F-4886-8363-382BCCA9515D}" srcId="{75AFC880-18F9-4484-A765-57C50072EE62}" destId="{386587DD-2D49-44EB-9F9F-26493CFB2D02}" srcOrd="4" destOrd="0" parTransId="{CC775B31-A41C-44D3-8693-ABB122ED163F}" sibTransId="{49FA7D65-640B-4D62-81EC-970230C2A7D3}"/>
    <dgm:cxn modelId="{76C5A1D5-958F-4047-9AA7-08C9B43C2700}" type="presOf" srcId="{386587DD-2D49-44EB-9F9F-26493CFB2D02}" destId="{87DBC2D3-AAE8-4452-A950-22B1672EDEF0}" srcOrd="0" destOrd="0" presId="urn:microsoft.com/office/officeart/2005/8/layout/orgChart1"/>
    <dgm:cxn modelId="{45D1B398-6E1B-4EE2-A897-4A89F142C474}" type="presOf" srcId="{5789BB97-C5F1-450D-8825-7C6FC096801B}" destId="{74F98F77-5E9C-4FDB-BF37-DC276A13AFA2}" srcOrd="0" destOrd="0" presId="urn:microsoft.com/office/officeart/2005/8/layout/orgChart1"/>
    <dgm:cxn modelId="{CC4D1CBC-DE5A-4FF3-BD5F-5D354A996538}" type="presOf" srcId="{386587DD-2D49-44EB-9F9F-26493CFB2D02}" destId="{B9345F1C-3196-4C32-8A45-2292F456CC29}" srcOrd="1" destOrd="0" presId="urn:microsoft.com/office/officeart/2005/8/layout/orgChart1"/>
    <dgm:cxn modelId="{438BE20D-B949-4DC7-9C67-9F2764F6BADE}" type="presOf" srcId="{563A7521-A46A-44C7-A973-8458345C8081}" destId="{D795CF3B-AE44-4AB5-86BF-BBA658EAE9B3}" srcOrd="0" destOrd="0" presId="urn:microsoft.com/office/officeart/2005/8/layout/orgChart1"/>
    <dgm:cxn modelId="{EE680E1F-E144-46CD-87F7-B012F24D4488}" type="presOf" srcId="{780044C6-6021-45E9-9FEC-2B3C7B1750A2}" destId="{E5C5CE02-6F1E-4480-97AA-709B2A75C9A3}" srcOrd="1" destOrd="0" presId="urn:microsoft.com/office/officeart/2005/8/layout/orgChart1"/>
    <dgm:cxn modelId="{566911AD-625A-46B8-A2FF-88B0B6039C53}" srcId="{75AFC880-18F9-4484-A765-57C50072EE62}" destId="{780044C6-6021-45E9-9FEC-2B3C7B1750A2}" srcOrd="1" destOrd="0" parTransId="{563A7521-A46A-44C7-A973-8458345C8081}" sibTransId="{B6ECECE3-FC56-4E54-85B0-5F0505E29286}"/>
    <dgm:cxn modelId="{ECC3B1F1-19DF-426C-A5D0-55FCB3ADABFA}" type="presOf" srcId="{6E9CF377-2EE9-4132-8C64-CAA4BF67027C}" destId="{AD9C9123-8920-4A0B-93CB-35F6261EC862}" srcOrd="1" destOrd="0" presId="urn:microsoft.com/office/officeart/2005/8/layout/orgChart1"/>
    <dgm:cxn modelId="{A7BCD874-9BEB-4F99-9B0E-4EA8DDA4449D}" srcId="{75AFC880-18F9-4484-A765-57C50072EE62}" destId="{6E9CF377-2EE9-4132-8C64-CAA4BF67027C}" srcOrd="2" destOrd="0" parTransId="{9CA8A748-DE90-438F-BC6E-2CD5155DA46C}" sibTransId="{B25B4D4E-1853-4A87-86D8-F83839E9A722}"/>
    <dgm:cxn modelId="{FCF907A5-A086-4EAA-99EB-127EA142206D}" srcId="{75AFC880-18F9-4484-A765-57C50072EE62}" destId="{75F25CFF-2ABB-45AB-9BC0-4E3B1C471D40}" srcOrd="3" destOrd="0" parTransId="{5789BB97-C5F1-450D-8825-7C6FC096801B}" sibTransId="{B8ECD180-BC82-48C4-A744-0D998767AEF1}"/>
    <dgm:cxn modelId="{424FA199-5B9A-412F-BA96-B87D40B93D02}" type="presOf" srcId="{75AFC880-18F9-4484-A765-57C50072EE62}" destId="{C5DB1DB4-6EA5-49F8-9724-DB03AC8E286F}" srcOrd="1" destOrd="0" presId="urn:microsoft.com/office/officeart/2005/8/layout/orgChart1"/>
    <dgm:cxn modelId="{0BA5E1DF-3508-45E4-9426-55AEBAFB92A9}" type="presOf" srcId="{CC775B31-A41C-44D3-8693-ABB122ED163F}" destId="{A1B52257-FA5E-4662-AB50-47202CFAD713}" srcOrd="0" destOrd="0" presId="urn:microsoft.com/office/officeart/2005/8/layout/orgChart1"/>
    <dgm:cxn modelId="{60BDB943-B4FF-4090-B490-EF1FF1564604}" type="presOf" srcId="{E26DAE56-AC0C-4F1B-B095-70E1C606F022}" destId="{F7BFF725-01C3-467D-9B57-41F9B090E4DD}" srcOrd="0" destOrd="0" presId="urn:microsoft.com/office/officeart/2005/8/layout/orgChart1"/>
    <dgm:cxn modelId="{E4A2DD6B-149F-4BC8-8DB6-5091D9F88EB2}" type="presParOf" srcId="{541E2A01-08AC-49B3-8B3D-E9AA433834C8}" destId="{FF21AD61-6E60-4C03-8CEB-2FDB6F0FA8EB}" srcOrd="0" destOrd="0" presId="urn:microsoft.com/office/officeart/2005/8/layout/orgChart1"/>
    <dgm:cxn modelId="{88272167-8E7D-475B-A06E-6B97BDE6AA74}" type="presParOf" srcId="{FF21AD61-6E60-4C03-8CEB-2FDB6F0FA8EB}" destId="{E199B2A0-68E0-411E-9C76-7751CE853B29}" srcOrd="0" destOrd="0" presId="urn:microsoft.com/office/officeart/2005/8/layout/orgChart1"/>
    <dgm:cxn modelId="{C254FA00-9D09-4A81-8CC9-89A245C10F14}" type="presParOf" srcId="{E199B2A0-68E0-411E-9C76-7751CE853B29}" destId="{81127C03-9EB1-4037-AA38-B72031826495}" srcOrd="0" destOrd="0" presId="urn:microsoft.com/office/officeart/2005/8/layout/orgChart1"/>
    <dgm:cxn modelId="{10C3BA76-6331-4216-9F37-592ED666A43C}" type="presParOf" srcId="{E199B2A0-68E0-411E-9C76-7751CE853B29}" destId="{C5DB1DB4-6EA5-49F8-9724-DB03AC8E286F}" srcOrd="1" destOrd="0" presId="urn:microsoft.com/office/officeart/2005/8/layout/orgChart1"/>
    <dgm:cxn modelId="{72A74723-84C7-4DCB-89FE-005B1999C163}" type="presParOf" srcId="{FF21AD61-6E60-4C03-8CEB-2FDB6F0FA8EB}" destId="{B2200EB1-7613-4FF1-910D-E788EA709FC7}" srcOrd="1" destOrd="0" presId="urn:microsoft.com/office/officeart/2005/8/layout/orgChart1"/>
    <dgm:cxn modelId="{722FEA94-4F71-49DF-80F2-620E08C1DA45}" type="presParOf" srcId="{B2200EB1-7613-4FF1-910D-E788EA709FC7}" destId="{F35CBA41-A1B8-4E8B-A339-FC5416253A5E}" srcOrd="0" destOrd="0" presId="urn:microsoft.com/office/officeart/2005/8/layout/orgChart1"/>
    <dgm:cxn modelId="{02D820FD-00EA-4920-A0CC-0F5BFAA4AAFC}" type="presParOf" srcId="{B2200EB1-7613-4FF1-910D-E788EA709FC7}" destId="{E28F8F3B-15B2-4BAA-82CC-602804F462D2}" srcOrd="1" destOrd="0" presId="urn:microsoft.com/office/officeart/2005/8/layout/orgChart1"/>
    <dgm:cxn modelId="{471487C0-6AAB-45E0-8BBF-01BE35772E68}" type="presParOf" srcId="{E28F8F3B-15B2-4BAA-82CC-602804F462D2}" destId="{82E7CF04-64BA-462A-8143-D0919E4AF80E}" srcOrd="0" destOrd="0" presId="urn:microsoft.com/office/officeart/2005/8/layout/orgChart1"/>
    <dgm:cxn modelId="{117E9D68-1C87-452B-BFD4-786385BB9879}" type="presParOf" srcId="{82E7CF04-64BA-462A-8143-D0919E4AF80E}" destId="{F7BFF725-01C3-467D-9B57-41F9B090E4DD}" srcOrd="0" destOrd="0" presId="urn:microsoft.com/office/officeart/2005/8/layout/orgChart1"/>
    <dgm:cxn modelId="{BA2707F2-4BDE-458B-B060-041A8BFCE0E6}" type="presParOf" srcId="{82E7CF04-64BA-462A-8143-D0919E4AF80E}" destId="{7E045F4D-8818-469B-A79C-7F0B6746DA47}" srcOrd="1" destOrd="0" presId="urn:microsoft.com/office/officeart/2005/8/layout/orgChart1"/>
    <dgm:cxn modelId="{AF4F706E-5F86-4B08-AC85-5FAE532788E0}" type="presParOf" srcId="{E28F8F3B-15B2-4BAA-82CC-602804F462D2}" destId="{ED9BDD60-E669-4D79-AC4B-77CE84FD2159}" srcOrd="1" destOrd="0" presId="urn:microsoft.com/office/officeart/2005/8/layout/orgChart1"/>
    <dgm:cxn modelId="{62441D8C-E338-47B3-AA22-B36F939E43C3}" type="presParOf" srcId="{E28F8F3B-15B2-4BAA-82CC-602804F462D2}" destId="{8E02DB9F-ECC1-448A-AAFE-CA0610C9A998}" srcOrd="2" destOrd="0" presId="urn:microsoft.com/office/officeart/2005/8/layout/orgChart1"/>
    <dgm:cxn modelId="{9C68512D-DC1A-4CEA-A8A3-1000C4474846}" type="presParOf" srcId="{B2200EB1-7613-4FF1-910D-E788EA709FC7}" destId="{D795CF3B-AE44-4AB5-86BF-BBA658EAE9B3}" srcOrd="2" destOrd="0" presId="urn:microsoft.com/office/officeart/2005/8/layout/orgChart1"/>
    <dgm:cxn modelId="{59E29083-0DE1-490E-8D5F-2BB070660E11}" type="presParOf" srcId="{B2200EB1-7613-4FF1-910D-E788EA709FC7}" destId="{30C86F7E-D8CA-4DF3-95FD-DF9F97019412}" srcOrd="3" destOrd="0" presId="urn:microsoft.com/office/officeart/2005/8/layout/orgChart1"/>
    <dgm:cxn modelId="{4989EB4F-EC32-45B8-9E97-0943BDB37BD1}" type="presParOf" srcId="{30C86F7E-D8CA-4DF3-95FD-DF9F97019412}" destId="{9F84003B-1B58-4CE2-A858-FDC3898B6EF9}" srcOrd="0" destOrd="0" presId="urn:microsoft.com/office/officeart/2005/8/layout/orgChart1"/>
    <dgm:cxn modelId="{0CDC667B-C0AC-4881-AA5A-4C56862B2849}" type="presParOf" srcId="{9F84003B-1B58-4CE2-A858-FDC3898B6EF9}" destId="{6756835D-E7CA-42CE-8BCB-FCC770CF0FD7}" srcOrd="0" destOrd="0" presId="urn:microsoft.com/office/officeart/2005/8/layout/orgChart1"/>
    <dgm:cxn modelId="{E98B1202-A054-471B-ABBE-D7288799D241}" type="presParOf" srcId="{9F84003B-1B58-4CE2-A858-FDC3898B6EF9}" destId="{E5C5CE02-6F1E-4480-97AA-709B2A75C9A3}" srcOrd="1" destOrd="0" presId="urn:microsoft.com/office/officeart/2005/8/layout/orgChart1"/>
    <dgm:cxn modelId="{98E27774-86D4-41E8-9F09-26634DF84EBD}" type="presParOf" srcId="{30C86F7E-D8CA-4DF3-95FD-DF9F97019412}" destId="{D5B8BC13-3A38-4B82-9002-68AE727C534D}" srcOrd="1" destOrd="0" presId="urn:microsoft.com/office/officeart/2005/8/layout/orgChart1"/>
    <dgm:cxn modelId="{A2E4419C-3255-413A-8B14-A0E024019563}" type="presParOf" srcId="{30C86F7E-D8CA-4DF3-95FD-DF9F97019412}" destId="{4D23BD69-AEEC-4AED-BA36-C8D6BFA295E3}" srcOrd="2" destOrd="0" presId="urn:microsoft.com/office/officeart/2005/8/layout/orgChart1"/>
    <dgm:cxn modelId="{D21AAF19-3F45-475B-8683-DE11C10823E1}" type="presParOf" srcId="{B2200EB1-7613-4FF1-910D-E788EA709FC7}" destId="{CB012064-0A9F-4130-895C-D113A34B2FF7}" srcOrd="4" destOrd="0" presId="urn:microsoft.com/office/officeart/2005/8/layout/orgChart1"/>
    <dgm:cxn modelId="{2F7B9295-267A-4B43-82FE-D1C12FE4DC63}" type="presParOf" srcId="{B2200EB1-7613-4FF1-910D-E788EA709FC7}" destId="{A4AABD91-24E9-47D2-934C-C1FA0A6220CF}" srcOrd="5" destOrd="0" presId="urn:microsoft.com/office/officeart/2005/8/layout/orgChart1"/>
    <dgm:cxn modelId="{CB3A7A4D-32BB-4130-A69B-404EDBF009B2}" type="presParOf" srcId="{A4AABD91-24E9-47D2-934C-C1FA0A6220CF}" destId="{0F01FD72-0564-42AE-AE52-EE73CBE5AF61}" srcOrd="0" destOrd="0" presId="urn:microsoft.com/office/officeart/2005/8/layout/orgChart1"/>
    <dgm:cxn modelId="{0279CD70-3872-45C7-9116-1956D0100F19}" type="presParOf" srcId="{0F01FD72-0564-42AE-AE52-EE73CBE5AF61}" destId="{B0CFBCAF-1271-4063-84A3-0457D6BAB30E}" srcOrd="0" destOrd="0" presId="urn:microsoft.com/office/officeart/2005/8/layout/orgChart1"/>
    <dgm:cxn modelId="{5E479DB7-5ADD-4375-AA39-38605B0EB1B4}" type="presParOf" srcId="{0F01FD72-0564-42AE-AE52-EE73CBE5AF61}" destId="{AD9C9123-8920-4A0B-93CB-35F6261EC862}" srcOrd="1" destOrd="0" presId="urn:microsoft.com/office/officeart/2005/8/layout/orgChart1"/>
    <dgm:cxn modelId="{43C2F2C7-FCA9-49C6-B778-D082E82D5355}" type="presParOf" srcId="{A4AABD91-24E9-47D2-934C-C1FA0A6220CF}" destId="{2484AC8F-3D9F-4FD4-A537-A3000C9D8AAC}" srcOrd="1" destOrd="0" presId="urn:microsoft.com/office/officeart/2005/8/layout/orgChart1"/>
    <dgm:cxn modelId="{BF8B9D4B-01DB-4FC1-80F0-42C1D55ECC4E}" type="presParOf" srcId="{A4AABD91-24E9-47D2-934C-C1FA0A6220CF}" destId="{AE9F5530-A7B4-4C75-B827-59D01C7220CF}" srcOrd="2" destOrd="0" presId="urn:microsoft.com/office/officeart/2005/8/layout/orgChart1"/>
    <dgm:cxn modelId="{AF066C5C-1145-49FE-BDE7-5CC2723FF511}" type="presParOf" srcId="{B2200EB1-7613-4FF1-910D-E788EA709FC7}" destId="{74F98F77-5E9C-4FDB-BF37-DC276A13AFA2}" srcOrd="6" destOrd="0" presId="urn:microsoft.com/office/officeart/2005/8/layout/orgChart1"/>
    <dgm:cxn modelId="{47686B34-2CCD-4704-A351-7435A0E8DA15}" type="presParOf" srcId="{B2200EB1-7613-4FF1-910D-E788EA709FC7}" destId="{03225C1A-1DD7-489D-AA0A-C486336173A5}" srcOrd="7" destOrd="0" presId="urn:microsoft.com/office/officeart/2005/8/layout/orgChart1"/>
    <dgm:cxn modelId="{3224791E-7EB8-4A7C-8633-6A58FBDDC6FC}" type="presParOf" srcId="{03225C1A-1DD7-489D-AA0A-C486336173A5}" destId="{10A3E361-094C-4FB0-8214-BA52779BC341}" srcOrd="0" destOrd="0" presId="urn:microsoft.com/office/officeart/2005/8/layout/orgChart1"/>
    <dgm:cxn modelId="{70C825A8-2959-474E-B360-352878744169}" type="presParOf" srcId="{10A3E361-094C-4FB0-8214-BA52779BC341}" destId="{E7A20883-F7FE-4B5B-8397-D69468080774}" srcOrd="0" destOrd="0" presId="urn:microsoft.com/office/officeart/2005/8/layout/orgChart1"/>
    <dgm:cxn modelId="{38FF8F0B-B190-43B6-A40D-09B34B841619}" type="presParOf" srcId="{10A3E361-094C-4FB0-8214-BA52779BC341}" destId="{7C3195D1-7716-488C-9469-4AA9F5D38D8D}" srcOrd="1" destOrd="0" presId="urn:microsoft.com/office/officeart/2005/8/layout/orgChart1"/>
    <dgm:cxn modelId="{DA27ED3B-1CB5-42F5-B2F0-190EA1AEAFD8}" type="presParOf" srcId="{03225C1A-1DD7-489D-AA0A-C486336173A5}" destId="{E51FBE94-E14F-4104-93F0-774007029262}" srcOrd="1" destOrd="0" presId="urn:microsoft.com/office/officeart/2005/8/layout/orgChart1"/>
    <dgm:cxn modelId="{630CF44E-BF2E-4A1C-B15E-7CEFCBC26AA0}" type="presParOf" srcId="{03225C1A-1DD7-489D-AA0A-C486336173A5}" destId="{31F6551F-5F68-4CDB-84B7-D6AAD70B63C7}" srcOrd="2" destOrd="0" presId="urn:microsoft.com/office/officeart/2005/8/layout/orgChart1"/>
    <dgm:cxn modelId="{F3042A45-6299-49D8-9A92-04E58F2432EC}" type="presParOf" srcId="{B2200EB1-7613-4FF1-910D-E788EA709FC7}" destId="{A1B52257-FA5E-4662-AB50-47202CFAD713}" srcOrd="8" destOrd="0" presId="urn:microsoft.com/office/officeart/2005/8/layout/orgChart1"/>
    <dgm:cxn modelId="{5BEE40C2-2422-44E5-A14A-FCD085A7C095}" type="presParOf" srcId="{B2200EB1-7613-4FF1-910D-E788EA709FC7}" destId="{BA61C9F4-F287-4727-80C9-C35CF4043C77}" srcOrd="9" destOrd="0" presId="urn:microsoft.com/office/officeart/2005/8/layout/orgChart1"/>
    <dgm:cxn modelId="{1EAE5052-188C-4B65-8984-ADACE85B9702}" type="presParOf" srcId="{BA61C9F4-F287-4727-80C9-C35CF4043C77}" destId="{E7D874B5-D677-4884-B443-32ABB793AB99}" srcOrd="0" destOrd="0" presId="urn:microsoft.com/office/officeart/2005/8/layout/orgChart1"/>
    <dgm:cxn modelId="{4C5E3472-40BA-42B6-B6BA-CC65022FE026}" type="presParOf" srcId="{E7D874B5-D677-4884-B443-32ABB793AB99}" destId="{87DBC2D3-AAE8-4452-A950-22B1672EDEF0}" srcOrd="0" destOrd="0" presId="urn:microsoft.com/office/officeart/2005/8/layout/orgChart1"/>
    <dgm:cxn modelId="{7C2C5C26-C7A7-4515-BE2F-FBC62186AA97}" type="presParOf" srcId="{E7D874B5-D677-4884-B443-32ABB793AB99}" destId="{B9345F1C-3196-4C32-8A45-2292F456CC29}" srcOrd="1" destOrd="0" presId="urn:microsoft.com/office/officeart/2005/8/layout/orgChart1"/>
    <dgm:cxn modelId="{7455F871-4812-42DF-BA51-CBD0FA8D440F}" type="presParOf" srcId="{BA61C9F4-F287-4727-80C9-C35CF4043C77}" destId="{21DFB713-A2B1-4135-B9AD-6D86FDF4453D}" srcOrd="1" destOrd="0" presId="urn:microsoft.com/office/officeart/2005/8/layout/orgChart1"/>
    <dgm:cxn modelId="{70BF7FA2-8F96-4725-9FD4-D81FEB455437}" type="presParOf" srcId="{BA61C9F4-F287-4727-80C9-C35CF4043C77}" destId="{283D9D7D-FBC2-42C6-8CCF-2DD47183F695}" srcOrd="2" destOrd="0" presId="urn:microsoft.com/office/officeart/2005/8/layout/orgChart1"/>
    <dgm:cxn modelId="{AC336CBD-4B82-4F6A-95E2-DEC2F14EC230}" type="presParOf" srcId="{FF21AD61-6E60-4C03-8CEB-2FDB6F0FA8EB}" destId="{F50F9B26-5DEA-4064-B62D-4BC2C37B680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B14DF8-9278-44DE-9C35-3D01E6397B62}" type="doc">
      <dgm:prSet loTypeId="urn:microsoft.com/office/officeart/2005/8/layout/hList1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EFD173E-B5AA-4BD6-AA4B-284E5B534359}">
      <dgm:prSet phldrT="[Text]"/>
      <dgm:spPr/>
      <dgm:t>
        <a:bodyPr/>
        <a:lstStyle/>
        <a:p>
          <a:r>
            <a:rPr lang="en-US" b="1" dirty="0" smtClean="0"/>
            <a:t>Develop the Council’s:</a:t>
          </a:r>
          <a:endParaRPr lang="en-US" b="1" dirty="0"/>
        </a:p>
      </dgm:t>
    </dgm:pt>
    <dgm:pt modelId="{169ECD05-95F8-40BB-9E16-21E1CC3AF1AA}" type="parTrans" cxnId="{E15AC1B8-98C2-44C1-9E60-FE0F082DD0DD}">
      <dgm:prSet/>
      <dgm:spPr/>
      <dgm:t>
        <a:bodyPr/>
        <a:lstStyle/>
        <a:p>
          <a:endParaRPr lang="en-US"/>
        </a:p>
      </dgm:t>
    </dgm:pt>
    <dgm:pt modelId="{72EBE2E5-7770-44E9-A043-DA1EC5CBBBCF}" type="sibTrans" cxnId="{E15AC1B8-98C2-44C1-9E60-FE0F082DD0DD}">
      <dgm:prSet/>
      <dgm:spPr/>
      <dgm:t>
        <a:bodyPr/>
        <a:lstStyle/>
        <a:p>
          <a:endParaRPr lang="en-US"/>
        </a:p>
      </dgm:t>
    </dgm:pt>
    <dgm:pt modelId="{6B8D1222-61F5-4E5F-B1FB-95236D40C31A}">
      <dgm:prSet phldrT="[Text]"/>
      <dgm:spPr/>
      <dgm:t>
        <a:bodyPr/>
        <a:lstStyle/>
        <a:p>
          <a:r>
            <a:rPr lang="en-US" dirty="0" smtClean="0"/>
            <a:t>Mission Statement</a:t>
          </a:r>
          <a:endParaRPr lang="en-US" dirty="0"/>
        </a:p>
      </dgm:t>
    </dgm:pt>
    <dgm:pt modelId="{0EEEC4D0-3955-49B2-86F9-20E69EBF1BEE}" type="parTrans" cxnId="{AC45150D-C0AF-4556-9B45-8512413DFA51}">
      <dgm:prSet/>
      <dgm:spPr/>
      <dgm:t>
        <a:bodyPr/>
        <a:lstStyle/>
        <a:p>
          <a:endParaRPr lang="en-US"/>
        </a:p>
      </dgm:t>
    </dgm:pt>
    <dgm:pt modelId="{48AA477D-3C9B-4A28-83ED-A0697D72A91C}" type="sibTrans" cxnId="{AC45150D-C0AF-4556-9B45-8512413DFA51}">
      <dgm:prSet/>
      <dgm:spPr/>
      <dgm:t>
        <a:bodyPr/>
        <a:lstStyle/>
        <a:p>
          <a:endParaRPr lang="en-US"/>
        </a:p>
      </dgm:t>
    </dgm:pt>
    <dgm:pt modelId="{285B76E1-77F7-4E90-99D9-2F69634FC296}">
      <dgm:prSet phldrT="[Text]"/>
      <dgm:spPr/>
      <dgm:t>
        <a:bodyPr/>
        <a:lstStyle/>
        <a:p>
          <a:r>
            <a:rPr lang="en-US" dirty="0" smtClean="0"/>
            <a:t>Short and long term plans</a:t>
          </a:r>
          <a:endParaRPr lang="en-US" dirty="0"/>
        </a:p>
      </dgm:t>
    </dgm:pt>
    <dgm:pt modelId="{7D82F852-7218-4457-BF45-AAB5240D687B}" type="parTrans" cxnId="{8880A790-21CB-47D4-A705-2D838C712BFC}">
      <dgm:prSet/>
      <dgm:spPr/>
      <dgm:t>
        <a:bodyPr/>
        <a:lstStyle/>
        <a:p>
          <a:endParaRPr lang="en-US"/>
        </a:p>
      </dgm:t>
    </dgm:pt>
    <dgm:pt modelId="{86C8B885-8776-4F68-8C6B-D3028E478CC0}" type="sibTrans" cxnId="{8880A790-21CB-47D4-A705-2D838C712BFC}">
      <dgm:prSet/>
      <dgm:spPr/>
      <dgm:t>
        <a:bodyPr/>
        <a:lstStyle/>
        <a:p>
          <a:endParaRPr lang="en-US"/>
        </a:p>
      </dgm:t>
    </dgm:pt>
    <dgm:pt modelId="{82D9AB17-7DCE-4F96-9D8C-425F5475F3FE}">
      <dgm:prSet phldrT="[Text]"/>
      <dgm:spPr/>
      <dgm:t>
        <a:bodyPr/>
        <a:lstStyle/>
        <a:p>
          <a:r>
            <a:rPr lang="en-US" b="1" dirty="0" smtClean="0"/>
            <a:t>Establish Meeting Procedures:</a:t>
          </a:r>
          <a:endParaRPr lang="en-US" b="1" dirty="0"/>
        </a:p>
      </dgm:t>
    </dgm:pt>
    <dgm:pt modelId="{F8A5394D-F78F-4532-94D9-140E9A94CC94}" type="parTrans" cxnId="{6BE7C4D5-E9B5-4404-9730-66CFC1B2885F}">
      <dgm:prSet/>
      <dgm:spPr/>
      <dgm:t>
        <a:bodyPr/>
        <a:lstStyle/>
        <a:p>
          <a:endParaRPr lang="en-US"/>
        </a:p>
      </dgm:t>
    </dgm:pt>
    <dgm:pt modelId="{565857B0-76D2-40C1-97C4-965980B97C22}" type="sibTrans" cxnId="{6BE7C4D5-E9B5-4404-9730-66CFC1B2885F}">
      <dgm:prSet/>
      <dgm:spPr/>
      <dgm:t>
        <a:bodyPr/>
        <a:lstStyle/>
        <a:p>
          <a:endParaRPr lang="en-US"/>
        </a:p>
      </dgm:t>
    </dgm:pt>
    <dgm:pt modelId="{198AF307-0A1F-4B93-83E4-4EED306D6D3A}">
      <dgm:prSet phldrT="[Text]"/>
      <dgm:spPr/>
      <dgm:t>
        <a:bodyPr/>
        <a:lstStyle/>
        <a:p>
          <a:r>
            <a:rPr lang="en-US" dirty="0" smtClean="0"/>
            <a:t>Scheduling</a:t>
          </a:r>
          <a:endParaRPr lang="en-US" dirty="0"/>
        </a:p>
      </dgm:t>
    </dgm:pt>
    <dgm:pt modelId="{7FAEF711-376D-4663-B7CE-F974A5DB80E5}" type="parTrans" cxnId="{9FD43707-E0E7-4ED6-9A35-7C78C58FE70F}">
      <dgm:prSet/>
      <dgm:spPr/>
      <dgm:t>
        <a:bodyPr/>
        <a:lstStyle/>
        <a:p>
          <a:endParaRPr lang="en-US"/>
        </a:p>
      </dgm:t>
    </dgm:pt>
    <dgm:pt modelId="{3A1D985A-7A8F-4E07-A195-B3799D742986}" type="sibTrans" cxnId="{9FD43707-E0E7-4ED6-9A35-7C78C58FE70F}">
      <dgm:prSet/>
      <dgm:spPr/>
      <dgm:t>
        <a:bodyPr/>
        <a:lstStyle/>
        <a:p>
          <a:endParaRPr lang="en-US"/>
        </a:p>
      </dgm:t>
    </dgm:pt>
    <dgm:pt modelId="{3CA97BFB-E512-4C7B-AB9F-FC9E15A0CA15}">
      <dgm:prSet phldrT="[Text]"/>
      <dgm:spPr/>
      <dgm:t>
        <a:bodyPr/>
        <a:lstStyle/>
        <a:p>
          <a:r>
            <a:rPr lang="en-US" dirty="0" smtClean="0"/>
            <a:t>Notices</a:t>
          </a:r>
          <a:endParaRPr lang="en-US" dirty="0"/>
        </a:p>
      </dgm:t>
    </dgm:pt>
    <dgm:pt modelId="{63FDF356-A200-47C3-92F1-3A75E6E087DF}" type="parTrans" cxnId="{CB637CA6-385C-4850-A83D-14FCA3363890}">
      <dgm:prSet/>
      <dgm:spPr/>
      <dgm:t>
        <a:bodyPr/>
        <a:lstStyle/>
        <a:p>
          <a:endParaRPr lang="en-US"/>
        </a:p>
      </dgm:t>
    </dgm:pt>
    <dgm:pt modelId="{76AB8467-BF49-4E05-935F-1C6C171B945B}" type="sibTrans" cxnId="{CB637CA6-385C-4850-A83D-14FCA3363890}">
      <dgm:prSet/>
      <dgm:spPr/>
      <dgm:t>
        <a:bodyPr/>
        <a:lstStyle/>
        <a:p>
          <a:endParaRPr lang="en-US"/>
        </a:p>
      </dgm:t>
    </dgm:pt>
    <dgm:pt modelId="{6E2BC831-BF24-413F-822B-045A1A54A508}">
      <dgm:prSet phldrT="[Text]"/>
      <dgm:spPr/>
      <dgm:t>
        <a:bodyPr/>
        <a:lstStyle/>
        <a:p>
          <a:r>
            <a:rPr lang="en-US" dirty="0" smtClean="0"/>
            <a:t>Meeting minutes</a:t>
          </a:r>
          <a:endParaRPr lang="en-US" dirty="0"/>
        </a:p>
      </dgm:t>
    </dgm:pt>
    <dgm:pt modelId="{12383DC6-DD40-4778-8DE2-A0A52C6A901A}" type="parTrans" cxnId="{FB475955-1BBA-4784-99C3-73244DED7202}">
      <dgm:prSet/>
      <dgm:spPr/>
      <dgm:t>
        <a:bodyPr/>
        <a:lstStyle/>
        <a:p>
          <a:endParaRPr lang="en-US"/>
        </a:p>
      </dgm:t>
    </dgm:pt>
    <dgm:pt modelId="{C940C466-E764-417A-A42C-BFD42B0F9F00}" type="sibTrans" cxnId="{FB475955-1BBA-4784-99C3-73244DED7202}">
      <dgm:prSet/>
      <dgm:spPr/>
      <dgm:t>
        <a:bodyPr/>
        <a:lstStyle/>
        <a:p>
          <a:endParaRPr lang="en-US"/>
        </a:p>
      </dgm:t>
    </dgm:pt>
    <dgm:pt modelId="{28FA8251-FC8C-4047-A069-45C35482F891}">
      <dgm:prSet phldrT="[Text]"/>
      <dgm:spPr/>
      <dgm:t>
        <a:bodyPr/>
        <a:lstStyle/>
        <a:p>
          <a:r>
            <a:rPr lang="en-US" dirty="0" smtClean="0"/>
            <a:t>Voting procedures</a:t>
          </a:r>
          <a:endParaRPr lang="en-US" dirty="0"/>
        </a:p>
      </dgm:t>
    </dgm:pt>
    <dgm:pt modelId="{2E34F6C2-6CD2-4164-8A4A-F60441A49E4F}" type="parTrans" cxnId="{D5BA295A-31C3-4630-BD00-F3EDD7A39442}">
      <dgm:prSet/>
      <dgm:spPr/>
      <dgm:t>
        <a:bodyPr/>
        <a:lstStyle/>
        <a:p>
          <a:endParaRPr lang="en-US"/>
        </a:p>
      </dgm:t>
    </dgm:pt>
    <dgm:pt modelId="{ED96A3AD-8186-48D6-8F77-AB175D173EE6}" type="sibTrans" cxnId="{D5BA295A-31C3-4630-BD00-F3EDD7A39442}">
      <dgm:prSet/>
      <dgm:spPr/>
      <dgm:t>
        <a:bodyPr/>
        <a:lstStyle/>
        <a:p>
          <a:endParaRPr lang="en-US"/>
        </a:p>
      </dgm:t>
    </dgm:pt>
    <dgm:pt modelId="{CAE952F6-0A86-49C9-924B-0412C881229D}">
      <dgm:prSet phldrT="[Text]" phldr="1"/>
      <dgm:spPr/>
      <dgm:t>
        <a:bodyPr/>
        <a:lstStyle/>
        <a:p>
          <a:endParaRPr lang="en-US"/>
        </a:p>
      </dgm:t>
    </dgm:pt>
    <dgm:pt modelId="{1EE81438-ECE1-4F68-9A88-46379AE9DA60}" type="parTrans" cxnId="{60202A90-F339-41AB-8DC3-4A8D7BE62A20}">
      <dgm:prSet/>
      <dgm:spPr/>
      <dgm:t>
        <a:bodyPr/>
        <a:lstStyle/>
        <a:p>
          <a:endParaRPr lang="en-US"/>
        </a:p>
      </dgm:t>
    </dgm:pt>
    <dgm:pt modelId="{DFC76508-0729-4767-B9C3-862DE254A60A}" type="sibTrans" cxnId="{60202A90-F339-41AB-8DC3-4A8D7BE62A20}">
      <dgm:prSet/>
      <dgm:spPr/>
      <dgm:t>
        <a:bodyPr/>
        <a:lstStyle/>
        <a:p>
          <a:endParaRPr lang="en-US"/>
        </a:p>
      </dgm:t>
    </dgm:pt>
    <dgm:pt modelId="{74322840-ED14-461E-9FA2-3B18B505EA56}">
      <dgm:prSet phldrT="[Text]"/>
      <dgm:spPr/>
      <dgm:t>
        <a:bodyPr/>
        <a:lstStyle/>
        <a:p>
          <a:r>
            <a:rPr lang="en-US" dirty="0" smtClean="0"/>
            <a:t>By-laws</a:t>
          </a:r>
          <a:endParaRPr lang="en-US" dirty="0"/>
        </a:p>
      </dgm:t>
    </dgm:pt>
    <dgm:pt modelId="{58ED1C85-124F-4178-BBC1-D27E6F3CAC6E}" type="parTrans" cxnId="{92423FB5-B388-4ADE-8737-6C6F8E4D62AA}">
      <dgm:prSet/>
      <dgm:spPr/>
      <dgm:t>
        <a:bodyPr/>
        <a:lstStyle/>
        <a:p>
          <a:endParaRPr lang="en-US"/>
        </a:p>
      </dgm:t>
    </dgm:pt>
    <dgm:pt modelId="{F67239B3-8683-4714-A000-884270DD072D}" type="sibTrans" cxnId="{92423FB5-B388-4ADE-8737-6C6F8E4D62AA}">
      <dgm:prSet/>
      <dgm:spPr/>
      <dgm:t>
        <a:bodyPr/>
        <a:lstStyle/>
        <a:p>
          <a:endParaRPr lang="en-US"/>
        </a:p>
      </dgm:t>
    </dgm:pt>
    <dgm:pt modelId="{EFC2D093-C273-461C-B824-41E415A01DEC}">
      <dgm:prSet phldrT="[Text]"/>
      <dgm:spPr/>
      <dgm:t>
        <a:bodyPr/>
        <a:lstStyle/>
        <a:p>
          <a:r>
            <a:rPr lang="en-US" dirty="0" smtClean="0"/>
            <a:t>Goals and objectives</a:t>
          </a:r>
          <a:endParaRPr lang="en-US" dirty="0"/>
        </a:p>
      </dgm:t>
    </dgm:pt>
    <dgm:pt modelId="{45F428A7-99F1-4ABC-BC9D-5599AAECEE46}" type="parTrans" cxnId="{7A5065A0-DA0E-456E-B792-4D2266B9599A}">
      <dgm:prSet/>
      <dgm:spPr/>
      <dgm:t>
        <a:bodyPr/>
        <a:lstStyle/>
        <a:p>
          <a:endParaRPr lang="en-US"/>
        </a:p>
      </dgm:t>
    </dgm:pt>
    <dgm:pt modelId="{2C99695A-70F0-4FA4-A846-F9286F8EC3FD}" type="sibTrans" cxnId="{7A5065A0-DA0E-456E-B792-4D2266B9599A}">
      <dgm:prSet/>
      <dgm:spPr/>
      <dgm:t>
        <a:bodyPr/>
        <a:lstStyle/>
        <a:p>
          <a:endParaRPr lang="en-US"/>
        </a:p>
      </dgm:t>
    </dgm:pt>
    <dgm:pt modelId="{1C3CA2E4-8368-4F0C-87BE-3CB611DF9E61}" type="pres">
      <dgm:prSet presAssocID="{76B14DF8-9278-44DE-9C35-3D01E6397B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13771A-D259-445E-AD6C-E0D208F165C7}" type="pres">
      <dgm:prSet presAssocID="{7EFD173E-B5AA-4BD6-AA4B-284E5B534359}" presName="composite" presStyleCnt="0"/>
      <dgm:spPr/>
    </dgm:pt>
    <dgm:pt modelId="{53A7D63F-0ACB-468C-B3AC-C196A45EE2C6}" type="pres">
      <dgm:prSet presAssocID="{7EFD173E-B5AA-4BD6-AA4B-284E5B53435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3F5561-1848-4C5A-A1CB-E8C3BD702D07}" type="pres">
      <dgm:prSet presAssocID="{7EFD173E-B5AA-4BD6-AA4B-284E5B534359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94A0A-0975-40AE-B078-4BB19A4720FF}" type="pres">
      <dgm:prSet presAssocID="{72EBE2E5-7770-44E9-A043-DA1EC5CBBBCF}" presName="space" presStyleCnt="0"/>
      <dgm:spPr/>
    </dgm:pt>
    <dgm:pt modelId="{B915199F-E4FB-4E17-8D88-5540BAD5A802}" type="pres">
      <dgm:prSet presAssocID="{82D9AB17-7DCE-4F96-9D8C-425F5475F3FE}" presName="composite" presStyleCnt="0"/>
      <dgm:spPr/>
    </dgm:pt>
    <dgm:pt modelId="{4F4A2FE6-83BF-4D6C-8139-09DEF0E9A77B}" type="pres">
      <dgm:prSet presAssocID="{82D9AB17-7DCE-4F96-9D8C-425F5475F3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4D675-8843-4AF4-A18C-5E5FFCA978DB}" type="pres">
      <dgm:prSet presAssocID="{82D9AB17-7DCE-4F96-9D8C-425F5475F3F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991292-C2C0-4607-9658-63A42066C0BA}" type="presOf" srcId="{82D9AB17-7DCE-4F96-9D8C-425F5475F3FE}" destId="{4F4A2FE6-83BF-4D6C-8139-09DEF0E9A77B}" srcOrd="0" destOrd="0" presId="urn:microsoft.com/office/officeart/2005/8/layout/hList1"/>
    <dgm:cxn modelId="{168EE3EB-B6C0-4F56-90F6-60D0EABE3F92}" type="presOf" srcId="{3CA97BFB-E512-4C7B-AB9F-FC9E15A0CA15}" destId="{8284D675-8843-4AF4-A18C-5E5FFCA978DB}" srcOrd="0" destOrd="1" presId="urn:microsoft.com/office/officeart/2005/8/layout/hList1"/>
    <dgm:cxn modelId="{ECE17598-30C1-44AF-96F5-4EB758A3E85A}" type="presOf" srcId="{6E2BC831-BF24-413F-822B-045A1A54A508}" destId="{8284D675-8843-4AF4-A18C-5E5FFCA978DB}" srcOrd="0" destOrd="2" presId="urn:microsoft.com/office/officeart/2005/8/layout/hList1"/>
    <dgm:cxn modelId="{8880A790-21CB-47D4-A705-2D838C712BFC}" srcId="{7EFD173E-B5AA-4BD6-AA4B-284E5B534359}" destId="{285B76E1-77F7-4E90-99D9-2F69634FC296}" srcOrd="2" destOrd="0" parTransId="{7D82F852-7218-4457-BF45-AAB5240D687B}" sibTransId="{86C8B885-8776-4F68-8C6B-D3028E478CC0}"/>
    <dgm:cxn modelId="{12BC10D1-03F4-4321-8BAB-D579A63B27C5}" type="presOf" srcId="{285B76E1-77F7-4E90-99D9-2F69634FC296}" destId="{663F5561-1848-4C5A-A1CB-E8C3BD702D07}" srcOrd="0" destOrd="2" presId="urn:microsoft.com/office/officeart/2005/8/layout/hList1"/>
    <dgm:cxn modelId="{92423FB5-B388-4ADE-8737-6C6F8E4D62AA}" srcId="{7EFD173E-B5AA-4BD6-AA4B-284E5B534359}" destId="{74322840-ED14-461E-9FA2-3B18B505EA56}" srcOrd="0" destOrd="0" parTransId="{58ED1C85-124F-4178-BBC1-D27E6F3CAC6E}" sibTransId="{F67239B3-8683-4714-A000-884270DD072D}"/>
    <dgm:cxn modelId="{DE434E82-00EF-4E74-BBBB-637B4BA56DAC}" type="presOf" srcId="{EFC2D093-C273-461C-B824-41E415A01DEC}" destId="{663F5561-1848-4C5A-A1CB-E8C3BD702D07}" srcOrd="0" destOrd="3" presId="urn:microsoft.com/office/officeart/2005/8/layout/hList1"/>
    <dgm:cxn modelId="{6BE7C4D5-E9B5-4404-9730-66CFC1B2885F}" srcId="{76B14DF8-9278-44DE-9C35-3D01E6397B62}" destId="{82D9AB17-7DCE-4F96-9D8C-425F5475F3FE}" srcOrd="1" destOrd="0" parTransId="{F8A5394D-F78F-4532-94D9-140E9A94CC94}" sibTransId="{565857B0-76D2-40C1-97C4-965980B97C22}"/>
    <dgm:cxn modelId="{22BC4D53-B5E7-44CD-A2F8-FAB6868CD833}" type="presOf" srcId="{28FA8251-FC8C-4047-A069-45C35482F891}" destId="{8284D675-8843-4AF4-A18C-5E5FFCA978DB}" srcOrd="0" destOrd="3" presId="urn:microsoft.com/office/officeart/2005/8/layout/hList1"/>
    <dgm:cxn modelId="{853D2DF4-19A6-4653-BE79-85194E98A71A}" type="presOf" srcId="{CAE952F6-0A86-49C9-924B-0412C881229D}" destId="{8284D675-8843-4AF4-A18C-5E5FFCA978DB}" srcOrd="0" destOrd="4" presId="urn:microsoft.com/office/officeart/2005/8/layout/hList1"/>
    <dgm:cxn modelId="{60202A90-F339-41AB-8DC3-4A8D7BE62A20}" srcId="{82D9AB17-7DCE-4F96-9D8C-425F5475F3FE}" destId="{CAE952F6-0A86-49C9-924B-0412C881229D}" srcOrd="4" destOrd="0" parTransId="{1EE81438-ECE1-4F68-9A88-46379AE9DA60}" sibTransId="{DFC76508-0729-4767-B9C3-862DE254A60A}"/>
    <dgm:cxn modelId="{CB637CA6-385C-4850-A83D-14FCA3363890}" srcId="{82D9AB17-7DCE-4F96-9D8C-425F5475F3FE}" destId="{3CA97BFB-E512-4C7B-AB9F-FC9E15A0CA15}" srcOrd="1" destOrd="0" parTransId="{63FDF356-A200-47C3-92F1-3A75E6E087DF}" sibTransId="{76AB8467-BF49-4E05-935F-1C6C171B945B}"/>
    <dgm:cxn modelId="{B9956273-AA7A-4A64-8B33-B57751C9A0E5}" type="presOf" srcId="{6B8D1222-61F5-4E5F-B1FB-95236D40C31A}" destId="{663F5561-1848-4C5A-A1CB-E8C3BD702D07}" srcOrd="0" destOrd="1" presId="urn:microsoft.com/office/officeart/2005/8/layout/hList1"/>
    <dgm:cxn modelId="{EE9861BC-AE25-4E7C-93BE-8780FC707157}" type="presOf" srcId="{76B14DF8-9278-44DE-9C35-3D01E6397B62}" destId="{1C3CA2E4-8368-4F0C-87BE-3CB611DF9E61}" srcOrd="0" destOrd="0" presId="urn:microsoft.com/office/officeart/2005/8/layout/hList1"/>
    <dgm:cxn modelId="{9FD43707-E0E7-4ED6-9A35-7C78C58FE70F}" srcId="{82D9AB17-7DCE-4F96-9D8C-425F5475F3FE}" destId="{198AF307-0A1F-4B93-83E4-4EED306D6D3A}" srcOrd="0" destOrd="0" parTransId="{7FAEF711-376D-4663-B7CE-F974A5DB80E5}" sibTransId="{3A1D985A-7A8F-4E07-A195-B3799D742986}"/>
    <dgm:cxn modelId="{AC45150D-C0AF-4556-9B45-8512413DFA51}" srcId="{7EFD173E-B5AA-4BD6-AA4B-284E5B534359}" destId="{6B8D1222-61F5-4E5F-B1FB-95236D40C31A}" srcOrd="1" destOrd="0" parTransId="{0EEEC4D0-3955-49B2-86F9-20E69EBF1BEE}" sibTransId="{48AA477D-3C9B-4A28-83ED-A0697D72A91C}"/>
    <dgm:cxn modelId="{FB475955-1BBA-4784-99C3-73244DED7202}" srcId="{82D9AB17-7DCE-4F96-9D8C-425F5475F3FE}" destId="{6E2BC831-BF24-413F-822B-045A1A54A508}" srcOrd="2" destOrd="0" parTransId="{12383DC6-DD40-4778-8DE2-A0A52C6A901A}" sibTransId="{C940C466-E764-417A-A42C-BFD42B0F9F00}"/>
    <dgm:cxn modelId="{748EA900-3FB1-493F-8422-9A6D2B546FEE}" type="presOf" srcId="{198AF307-0A1F-4B93-83E4-4EED306D6D3A}" destId="{8284D675-8843-4AF4-A18C-5E5FFCA978DB}" srcOrd="0" destOrd="0" presId="urn:microsoft.com/office/officeart/2005/8/layout/hList1"/>
    <dgm:cxn modelId="{7A5065A0-DA0E-456E-B792-4D2266B9599A}" srcId="{7EFD173E-B5AA-4BD6-AA4B-284E5B534359}" destId="{EFC2D093-C273-461C-B824-41E415A01DEC}" srcOrd="3" destOrd="0" parTransId="{45F428A7-99F1-4ABC-BC9D-5599AAECEE46}" sibTransId="{2C99695A-70F0-4FA4-A846-F9286F8EC3FD}"/>
    <dgm:cxn modelId="{ADB869A1-A155-468F-AE0F-8BA2E04C520B}" type="presOf" srcId="{7EFD173E-B5AA-4BD6-AA4B-284E5B534359}" destId="{53A7D63F-0ACB-468C-B3AC-C196A45EE2C6}" srcOrd="0" destOrd="0" presId="urn:microsoft.com/office/officeart/2005/8/layout/hList1"/>
    <dgm:cxn modelId="{E15AC1B8-98C2-44C1-9E60-FE0F082DD0DD}" srcId="{76B14DF8-9278-44DE-9C35-3D01E6397B62}" destId="{7EFD173E-B5AA-4BD6-AA4B-284E5B534359}" srcOrd="0" destOrd="0" parTransId="{169ECD05-95F8-40BB-9E16-21E1CC3AF1AA}" sibTransId="{72EBE2E5-7770-44E9-A043-DA1EC5CBBBCF}"/>
    <dgm:cxn modelId="{D5BA295A-31C3-4630-BD00-F3EDD7A39442}" srcId="{82D9AB17-7DCE-4F96-9D8C-425F5475F3FE}" destId="{28FA8251-FC8C-4047-A069-45C35482F891}" srcOrd="3" destOrd="0" parTransId="{2E34F6C2-6CD2-4164-8A4A-F60441A49E4F}" sibTransId="{ED96A3AD-8186-48D6-8F77-AB175D173EE6}"/>
    <dgm:cxn modelId="{B65730D6-E1BE-48F7-98F5-C05C74178469}" type="presOf" srcId="{74322840-ED14-461E-9FA2-3B18B505EA56}" destId="{663F5561-1848-4C5A-A1CB-E8C3BD702D07}" srcOrd="0" destOrd="0" presId="urn:microsoft.com/office/officeart/2005/8/layout/hList1"/>
    <dgm:cxn modelId="{AC7100B1-9FE9-4DE5-9992-3A37E4B2A193}" type="presParOf" srcId="{1C3CA2E4-8368-4F0C-87BE-3CB611DF9E61}" destId="{E913771A-D259-445E-AD6C-E0D208F165C7}" srcOrd="0" destOrd="0" presId="urn:microsoft.com/office/officeart/2005/8/layout/hList1"/>
    <dgm:cxn modelId="{0AD6E651-E007-4F3C-B200-6EDA89340F67}" type="presParOf" srcId="{E913771A-D259-445E-AD6C-E0D208F165C7}" destId="{53A7D63F-0ACB-468C-B3AC-C196A45EE2C6}" srcOrd="0" destOrd="0" presId="urn:microsoft.com/office/officeart/2005/8/layout/hList1"/>
    <dgm:cxn modelId="{87B3851C-449F-4846-BEDC-0184B018569C}" type="presParOf" srcId="{E913771A-D259-445E-AD6C-E0D208F165C7}" destId="{663F5561-1848-4C5A-A1CB-E8C3BD702D07}" srcOrd="1" destOrd="0" presId="urn:microsoft.com/office/officeart/2005/8/layout/hList1"/>
    <dgm:cxn modelId="{67A2752F-AFD8-447E-A9AF-4DA2055F7A74}" type="presParOf" srcId="{1C3CA2E4-8368-4F0C-87BE-3CB611DF9E61}" destId="{57794A0A-0975-40AE-B078-4BB19A4720FF}" srcOrd="1" destOrd="0" presId="urn:microsoft.com/office/officeart/2005/8/layout/hList1"/>
    <dgm:cxn modelId="{F322F94D-E010-42F2-A461-E79F5FF89708}" type="presParOf" srcId="{1C3CA2E4-8368-4F0C-87BE-3CB611DF9E61}" destId="{B915199F-E4FB-4E17-8D88-5540BAD5A802}" srcOrd="2" destOrd="0" presId="urn:microsoft.com/office/officeart/2005/8/layout/hList1"/>
    <dgm:cxn modelId="{897C93EB-D199-4E78-955F-4BE58D74D606}" type="presParOf" srcId="{B915199F-E4FB-4E17-8D88-5540BAD5A802}" destId="{4F4A2FE6-83BF-4D6C-8139-09DEF0E9A77B}" srcOrd="0" destOrd="0" presId="urn:microsoft.com/office/officeart/2005/8/layout/hList1"/>
    <dgm:cxn modelId="{EE9E51F6-FF9E-4922-8019-6A9FFED6CEF3}" type="presParOf" srcId="{B915199F-E4FB-4E17-8D88-5540BAD5A802}" destId="{8284D675-8843-4AF4-A18C-5E5FFCA978D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068E59-4E43-4ACC-BBDD-4863688D00B8}" type="doc">
      <dgm:prSet loTypeId="urn:microsoft.com/office/officeart/2005/8/layout/default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F9A9D57-1FD3-43E2-8E9F-6BDB40D38BCD}">
      <dgm:prSet phldrT="[Text]"/>
      <dgm:spPr/>
      <dgm:t>
        <a:bodyPr/>
        <a:lstStyle/>
        <a:p>
          <a:r>
            <a:rPr lang="en-US" dirty="0" smtClean="0"/>
            <a:t>Developing a dispute resolution policy and procedure</a:t>
          </a:r>
          <a:endParaRPr lang="en-US" dirty="0"/>
        </a:p>
      </dgm:t>
    </dgm:pt>
    <dgm:pt modelId="{9AF887E5-C014-4E34-9B98-C772ABD6E241}" type="parTrans" cxnId="{276DDF5F-FC3C-498C-9DDF-F2C3CDB0776E}">
      <dgm:prSet/>
      <dgm:spPr/>
      <dgm:t>
        <a:bodyPr/>
        <a:lstStyle/>
        <a:p>
          <a:endParaRPr lang="en-US"/>
        </a:p>
      </dgm:t>
    </dgm:pt>
    <dgm:pt modelId="{7BDACE70-05A6-4FEE-B5D2-27B8313A2F5E}" type="sibTrans" cxnId="{276DDF5F-FC3C-498C-9DDF-F2C3CDB0776E}">
      <dgm:prSet/>
      <dgm:spPr/>
      <dgm:t>
        <a:bodyPr/>
        <a:lstStyle/>
        <a:p>
          <a:endParaRPr lang="en-US"/>
        </a:p>
      </dgm:t>
    </dgm:pt>
    <dgm:pt modelId="{971DDA9D-1235-45CD-8678-C44ADC3FF87D}">
      <dgm:prSet phldrT="[Text]"/>
      <dgm:spPr/>
      <dgm:t>
        <a:bodyPr/>
        <a:lstStyle/>
        <a:p>
          <a:r>
            <a:rPr lang="en-US" dirty="0" smtClean="0"/>
            <a:t>Assessing ICJ Office workloads and needs</a:t>
          </a:r>
          <a:endParaRPr lang="en-US" dirty="0"/>
        </a:p>
      </dgm:t>
    </dgm:pt>
    <dgm:pt modelId="{7412B297-CE60-4243-8861-ADB3A438C611}" type="parTrans" cxnId="{25AF343F-1935-475D-8317-638A2CF357E0}">
      <dgm:prSet/>
      <dgm:spPr/>
      <dgm:t>
        <a:bodyPr/>
        <a:lstStyle/>
        <a:p>
          <a:endParaRPr lang="en-US"/>
        </a:p>
      </dgm:t>
    </dgm:pt>
    <dgm:pt modelId="{46240901-2CF1-4BED-AF58-DA7AA920695E}" type="sibTrans" cxnId="{25AF343F-1935-475D-8317-638A2CF357E0}">
      <dgm:prSet/>
      <dgm:spPr/>
      <dgm:t>
        <a:bodyPr/>
        <a:lstStyle/>
        <a:p>
          <a:endParaRPr lang="en-US"/>
        </a:p>
      </dgm:t>
    </dgm:pt>
    <dgm:pt modelId="{707AF23A-3C7F-4EF8-B21D-9023E96EFF32}">
      <dgm:prSet phldrT="[Text]"/>
      <dgm:spPr/>
      <dgm:t>
        <a:bodyPr/>
        <a:lstStyle/>
        <a:p>
          <a:r>
            <a:rPr lang="en-US" dirty="0" smtClean="0"/>
            <a:t>Recommending changes in ICJ Office business process and procedures</a:t>
          </a:r>
          <a:endParaRPr lang="en-US" dirty="0"/>
        </a:p>
      </dgm:t>
    </dgm:pt>
    <dgm:pt modelId="{4C73A057-F482-44BB-AB50-8056C4C586E3}" type="parTrans" cxnId="{3CA99480-97C2-4589-9AA7-43CD91AF5F25}">
      <dgm:prSet/>
      <dgm:spPr/>
      <dgm:t>
        <a:bodyPr/>
        <a:lstStyle/>
        <a:p>
          <a:endParaRPr lang="en-US"/>
        </a:p>
      </dgm:t>
    </dgm:pt>
    <dgm:pt modelId="{98725548-938D-4E53-9B04-E3B111B66563}" type="sibTrans" cxnId="{3CA99480-97C2-4589-9AA7-43CD91AF5F25}">
      <dgm:prSet/>
      <dgm:spPr/>
      <dgm:t>
        <a:bodyPr/>
        <a:lstStyle/>
        <a:p>
          <a:endParaRPr lang="en-US"/>
        </a:p>
      </dgm:t>
    </dgm:pt>
    <dgm:pt modelId="{DD7E02A6-7614-4388-8885-D3F0A222256C}">
      <dgm:prSet phldrT="[Text]"/>
      <dgm:spPr/>
      <dgm:t>
        <a:bodyPr/>
        <a:lstStyle/>
        <a:p>
          <a:r>
            <a:rPr lang="en-US" dirty="0" smtClean="0"/>
            <a:t>Recommending changes to the ICJ Rules</a:t>
          </a:r>
          <a:endParaRPr lang="en-US" dirty="0"/>
        </a:p>
      </dgm:t>
    </dgm:pt>
    <dgm:pt modelId="{CDF77337-89BA-44F3-915D-BBEEDA113F5C}" type="parTrans" cxnId="{E7E9363A-50BD-409B-948C-0119C8FAE27F}">
      <dgm:prSet/>
      <dgm:spPr/>
      <dgm:t>
        <a:bodyPr/>
        <a:lstStyle/>
        <a:p>
          <a:endParaRPr lang="en-US"/>
        </a:p>
      </dgm:t>
    </dgm:pt>
    <dgm:pt modelId="{666A7284-1C86-4DB4-9261-E1ED7F6635ED}" type="sibTrans" cxnId="{E7E9363A-50BD-409B-948C-0119C8FAE27F}">
      <dgm:prSet/>
      <dgm:spPr/>
      <dgm:t>
        <a:bodyPr/>
        <a:lstStyle/>
        <a:p>
          <a:endParaRPr lang="en-US"/>
        </a:p>
      </dgm:t>
    </dgm:pt>
    <dgm:pt modelId="{703625F5-A134-4B9B-9B8D-3C8B3E1C2B03}" type="pres">
      <dgm:prSet presAssocID="{7F068E59-4E43-4ACC-BBDD-4863688D00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F867F0-14B1-4DBE-911F-BD4CAC283077}" type="pres">
      <dgm:prSet presAssocID="{7F9A9D57-1FD3-43E2-8E9F-6BDB40D38BC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7135C-AA58-45E1-B825-113BFAF9C875}" type="pres">
      <dgm:prSet presAssocID="{7BDACE70-05A6-4FEE-B5D2-27B8313A2F5E}" presName="sibTrans" presStyleCnt="0"/>
      <dgm:spPr/>
    </dgm:pt>
    <dgm:pt modelId="{27F1CCD7-C129-40B6-8FB3-03BF9D8DD313}" type="pres">
      <dgm:prSet presAssocID="{971DDA9D-1235-45CD-8678-C44ADC3FF87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DB00AE-378E-49BE-AC19-282613A63365}" type="pres">
      <dgm:prSet presAssocID="{46240901-2CF1-4BED-AF58-DA7AA920695E}" presName="sibTrans" presStyleCnt="0"/>
      <dgm:spPr/>
    </dgm:pt>
    <dgm:pt modelId="{8095A740-EF71-4302-9026-2846988E01F5}" type="pres">
      <dgm:prSet presAssocID="{707AF23A-3C7F-4EF8-B21D-9023E96EFF3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170E6-86EB-405B-AAC8-A0B876F3BC67}" type="pres">
      <dgm:prSet presAssocID="{98725548-938D-4E53-9B04-E3B111B66563}" presName="sibTrans" presStyleCnt="0"/>
      <dgm:spPr/>
    </dgm:pt>
    <dgm:pt modelId="{79E751FF-FB5D-4D4F-BD67-F21BB83787EE}" type="pres">
      <dgm:prSet presAssocID="{DD7E02A6-7614-4388-8885-D3F0A222256C}" presName="node" presStyleLbl="node1" presStyleIdx="3" presStyleCnt="4" custLinFactNeighborY="52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85F78F-9969-48E7-8BF2-BD29DF08BA62}" type="presOf" srcId="{DD7E02A6-7614-4388-8885-D3F0A222256C}" destId="{79E751FF-FB5D-4D4F-BD67-F21BB83787EE}" srcOrd="0" destOrd="0" presId="urn:microsoft.com/office/officeart/2005/8/layout/default"/>
    <dgm:cxn modelId="{37D7FA58-AA14-4C78-9E63-1A4448F11E27}" type="presOf" srcId="{7F068E59-4E43-4ACC-BBDD-4863688D00B8}" destId="{703625F5-A134-4B9B-9B8D-3C8B3E1C2B03}" srcOrd="0" destOrd="0" presId="urn:microsoft.com/office/officeart/2005/8/layout/default"/>
    <dgm:cxn modelId="{3A0CBE17-4D2B-4EE2-8D98-4F84ABE9E9DD}" type="presOf" srcId="{7F9A9D57-1FD3-43E2-8E9F-6BDB40D38BCD}" destId="{14F867F0-14B1-4DBE-911F-BD4CAC283077}" srcOrd="0" destOrd="0" presId="urn:microsoft.com/office/officeart/2005/8/layout/default"/>
    <dgm:cxn modelId="{25AF343F-1935-475D-8317-638A2CF357E0}" srcId="{7F068E59-4E43-4ACC-BBDD-4863688D00B8}" destId="{971DDA9D-1235-45CD-8678-C44ADC3FF87D}" srcOrd="1" destOrd="0" parTransId="{7412B297-CE60-4243-8861-ADB3A438C611}" sibTransId="{46240901-2CF1-4BED-AF58-DA7AA920695E}"/>
    <dgm:cxn modelId="{276DDF5F-FC3C-498C-9DDF-F2C3CDB0776E}" srcId="{7F068E59-4E43-4ACC-BBDD-4863688D00B8}" destId="{7F9A9D57-1FD3-43E2-8E9F-6BDB40D38BCD}" srcOrd="0" destOrd="0" parTransId="{9AF887E5-C014-4E34-9B98-C772ABD6E241}" sibTransId="{7BDACE70-05A6-4FEE-B5D2-27B8313A2F5E}"/>
    <dgm:cxn modelId="{F2882556-5B93-4897-B5FA-0633E6BC889F}" type="presOf" srcId="{971DDA9D-1235-45CD-8678-C44ADC3FF87D}" destId="{27F1CCD7-C129-40B6-8FB3-03BF9D8DD313}" srcOrd="0" destOrd="0" presId="urn:microsoft.com/office/officeart/2005/8/layout/default"/>
    <dgm:cxn modelId="{E7E9363A-50BD-409B-948C-0119C8FAE27F}" srcId="{7F068E59-4E43-4ACC-BBDD-4863688D00B8}" destId="{DD7E02A6-7614-4388-8885-D3F0A222256C}" srcOrd="3" destOrd="0" parTransId="{CDF77337-89BA-44F3-915D-BBEEDA113F5C}" sibTransId="{666A7284-1C86-4DB4-9261-E1ED7F6635ED}"/>
    <dgm:cxn modelId="{0B454843-25FF-41C1-AB3D-267CF03820E4}" type="presOf" srcId="{707AF23A-3C7F-4EF8-B21D-9023E96EFF32}" destId="{8095A740-EF71-4302-9026-2846988E01F5}" srcOrd="0" destOrd="0" presId="urn:microsoft.com/office/officeart/2005/8/layout/default"/>
    <dgm:cxn modelId="{3CA99480-97C2-4589-9AA7-43CD91AF5F25}" srcId="{7F068E59-4E43-4ACC-BBDD-4863688D00B8}" destId="{707AF23A-3C7F-4EF8-B21D-9023E96EFF32}" srcOrd="2" destOrd="0" parTransId="{4C73A057-F482-44BB-AB50-8056C4C586E3}" sibTransId="{98725548-938D-4E53-9B04-E3B111B66563}"/>
    <dgm:cxn modelId="{CFDE71D9-5008-482B-923F-E0FE12347452}" type="presParOf" srcId="{703625F5-A134-4B9B-9B8D-3C8B3E1C2B03}" destId="{14F867F0-14B1-4DBE-911F-BD4CAC283077}" srcOrd="0" destOrd="0" presId="urn:microsoft.com/office/officeart/2005/8/layout/default"/>
    <dgm:cxn modelId="{709339B1-1C19-4D54-AC42-2E4197F09371}" type="presParOf" srcId="{703625F5-A134-4B9B-9B8D-3C8B3E1C2B03}" destId="{3DE7135C-AA58-45E1-B825-113BFAF9C875}" srcOrd="1" destOrd="0" presId="urn:microsoft.com/office/officeart/2005/8/layout/default"/>
    <dgm:cxn modelId="{EE03BD0F-F0C5-4C57-8F18-6AC45D244A08}" type="presParOf" srcId="{703625F5-A134-4B9B-9B8D-3C8B3E1C2B03}" destId="{27F1CCD7-C129-40B6-8FB3-03BF9D8DD313}" srcOrd="2" destOrd="0" presId="urn:microsoft.com/office/officeart/2005/8/layout/default"/>
    <dgm:cxn modelId="{5254D413-48B8-45CE-95D9-9CC6374EBE17}" type="presParOf" srcId="{703625F5-A134-4B9B-9B8D-3C8B3E1C2B03}" destId="{CDDB00AE-378E-49BE-AC19-282613A63365}" srcOrd="3" destOrd="0" presId="urn:microsoft.com/office/officeart/2005/8/layout/default"/>
    <dgm:cxn modelId="{FB14C8B2-5C39-4691-A42E-928115EF531A}" type="presParOf" srcId="{703625F5-A134-4B9B-9B8D-3C8B3E1C2B03}" destId="{8095A740-EF71-4302-9026-2846988E01F5}" srcOrd="4" destOrd="0" presId="urn:microsoft.com/office/officeart/2005/8/layout/default"/>
    <dgm:cxn modelId="{B75F7FAB-DFC8-41CA-91D8-AAEC1CA5C857}" type="presParOf" srcId="{703625F5-A134-4B9B-9B8D-3C8B3E1C2B03}" destId="{489170E6-86EB-405B-AAC8-A0B876F3BC67}" srcOrd="5" destOrd="0" presId="urn:microsoft.com/office/officeart/2005/8/layout/default"/>
    <dgm:cxn modelId="{4599B041-722F-44FD-B022-FECB46D4AD54}" type="presParOf" srcId="{703625F5-A134-4B9B-9B8D-3C8B3E1C2B03}" destId="{79E751FF-FB5D-4D4F-BD67-F21BB83787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190F64-A734-4BD4-8A02-07935EE3E3C2}" type="doc">
      <dgm:prSet loTypeId="urn:microsoft.com/office/officeart/2005/8/layout/defaul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D05A213-C7AA-4EBD-87F7-908AC5560DAB}">
      <dgm:prSet phldrT="[Text]"/>
      <dgm:spPr/>
      <dgm:t>
        <a:bodyPr/>
        <a:lstStyle/>
        <a:p>
          <a:r>
            <a:rPr lang="en-US" dirty="0" smtClean="0"/>
            <a:t>Forms (PDF)</a:t>
          </a:r>
          <a:endParaRPr lang="en-US" dirty="0"/>
        </a:p>
      </dgm:t>
    </dgm:pt>
    <dgm:pt modelId="{CC7C5F9C-3130-4E8B-B5F0-2AB1833A3DA0}" type="parTrans" cxnId="{E6D7FA88-4B34-4801-8C5C-6B331E6FEB98}">
      <dgm:prSet/>
      <dgm:spPr/>
      <dgm:t>
        <a:bodyPr/>
        <a:lstStyle/>
        <a:p>
          <a:endParaRPr lang="en-US"/>
        </a:p>
      </dgm:t>
    </dgm:pt>
    <dgm:pt modelId="{1033255A-6927-4093-B186-DB1F5F5EE1DB}" type="sibTrans" cxnId="{E6D7FA88-4B34-4801-8C5C-6B331E6FEB98}">
      <dgm:prSet/>
      <dgm:spPr/>
      <dgm:t>
        <a:bodyPr/>
        <a:lstStyle/>
        <a:p>
          <a:endParaRPr lang="en-US"/>
        </a:p>
      </dgm:t>
    </dgm:pt>
    <dgm:pt modelId="{6B2771E0-FD35-4CB2-A3A3-0E2B72169E26}">
      <dgm:prSet phldrT="[Text]"/>
      <dgm:spPr/>
      <dgm:t>
        <a:bodyPr/>
        <a:lstStyle/>
        <a:p>
          <a:r>
            <a:rPr lang="en-US" dirty="0" smtClean="0"/>
            <a:t>By-laws</a:t>
          </a:r>
          <a:endParaRPr lang="en-US" dirty="0"/>
        </a:p>
      </dgm:t>
    </dgm:pt>
    <dgm:pt modelId="{48EB4BD3-5132-4750-95A6-25DEDE2D0E98}" type="parTrans" cxnId="{15A5DF83-E8A3-4FB1-969A-EFD1BB11D451}">
      <dgm:prSet/>
      <dgm:spPr/>
      <dgm:t>
        <a:bodyPr/>
        <a:lstStyle/>
        <a:p>
          <a:endParaRPr lang="en-US"/>
        </a:p>
      </dgm:t>
    </dgm:pt>
    <dgm:pt modelId="{51F95278-F6B8-4688-B0B8-8D53C5ADC103}" type="sibTrans" cxnId="{15A5DF83-E8A3-4FB1-969A-EFD1BB11D451}">
      <dgm:prSet/>
      <dgm:spPr/>
      <dgm:t>
        <a:bodyPr/>
        <a:lstStyle/>
        <a:p>
          <a:endParaRPr lang="en-US"/>
        </a:p>
      </dgm:t>
    </dgm:pt>
    <dgm:pt modelId="{3F1D120B-3A0C-46C0-9FCD-1D7C877CD04A}">
      <dgm:prSet phldrT="[Text]"/>
      <dgm:spPr/>
      <dgm:t>
        <a:bodyPr/>
        <a:lstStyle/>
        <a:p>
          <a:r>
            <a:rPr lang="en-US" dirty="0" smtClean="0"/>
            <a:t>Manuals</a:t>
          </a:r>
          <a:endParaRPr lang="en-US" dirty="0"/>
        </a:p>
      </dgm:t>
    </dgm:pt>
    <dgm:pt modelId="{4D0D8645-A1FD-49EE-B2B8-69DDA00B6AB6}" type="parTrans" cxnId="{06240BB0-29FD-4270-8F47-69AA0EA35672}">
      <dgm:prSet/>
      <dgm:spPr/>
      <dgm:t>
        <a:bodyPr/>
        <a:lstStyle/>
        <a:p>
          <a:endParaRPr lang="en-US"/>
        </a:p>
      </dgm:t>
    </dgm:pt>
    <dgm:pt modelId="{C2689AC8-A370-4EFC-AC75-723ADD0DCBCE}" type="sibTrans" cxnId="{06240BB0-29FD-4270-8F47-69AA0EA35672}">
      <dgm:prSet/>
      <dgm:spPr/>
      <dgm:t>
        <a:bodyPr/>
        <a:lstStyle/>
        <a:p>
          <a:endParaRPr lang="en-US"/>
        </a:p>
      </dgm:t>
    </dgm:pt>
    <dgm:pt modelId="{397465A2-815D-4824-BCE2-E615E4D918C6}">
      <dgm:prSet phldrT="[Text]"/>
      <dgm:spPr/>
      <dgm:t>
        <a:bodyPr/>
        <a:lstStyle/>
        <a:p>
          <a:r>
            <a:rPr lang="en-US" dirty="0" smtClean="0"/>
            <a:t>Advisory Opinions</a:t>
          </a:r>
          <a:endParaRPr lang="en-US" dirty="0"/>
        </a:p>
      </dgm:t>
    </dgm:pt>
    <dgm:pt modelId="{EF567847-270A-4FE2-BA4E-4AC6BA03C56D}" type="parTrans" cxnId="{E4EDDFB7-CB53-4436-A546-D8751B8AFCBF}">
      <dgm:prSet/>
      <dgm:spPr/>
      <dgm:t>
        <a:bodyPr/>
        <a:lstStyle/>
        <a:p>
          <a:endParaRPr lang="en-US"/>
        </a:p>
      </dgm:t>
    </dgm:pt>
    <dgm:pt modelId="{E211077D-7D36-4AB9-9DF1-4C446F5D1847}" type="sibTrans" cxnId="{E4EDDFB7-CB53-4436-A546-D8751B8AFCBF}">
      <dgm:prSet/>
      <dgm:spPr/>
      <dgm:t>
        <a:bodyPr/>
        <a:lstStyle/>
        <a:p>
          <a:endParaRPr lang="en-US"/>
        </a:p>
      </dgm:t>
    </dgm:pt>
    <dgm:pt modelId="{23BA5FA2-75D6-4F23-A459-AC96C5657F97}">
      <dgm:prSet phldrT="[Text]"/>
      <dgm:spPr/>
      <dgm:t>
        <a:bodyPr/>
        <a:lstStyle/>
        <a:p>
          <a:r>
            <a:rPr lang="en-US" dirty="0" smtClean="0"/>
            <a:t>Legal Memorandums</a:t>
          </a:r>
          <a:endParaRPr lang="en-US" dirty="0"/>
        </a:p>
      </dgm:t>
    </dgm:pt>
    <dgm:pt modelId="{F8384268-E7ED-4897-BD2A-0E6E3D01B2DA}" type="parTrans" cxnId="{640DA52B-98A8-4207-8515-6A3808C15D7F}">
      <dgm:prSet/>
      <dgm:spPr/>
      <dgm:t>
        <a:bodyPr/>
        <a:lstStyle/>
        <a:p>
          <a:endParaRPr lang="en-US"/>
        </a:p>
      </dgm:t>
    </dgm:pt>
    <dgm:pt modelId="{B5D27DDE-DB2C-4EC0-8F22-5F2FF83445B0}" type="sibTrans" cxnId="{640DA52B-98A8-4207-8515-6A3808C15D7F}">
      <dgm:prSet/>
      <dgm:spPr/>
      <dgm:t>
        <a:bodyPr/>
        <a:lstStyle/>
        <a:p>
          <a:endParaRPr lang="en-US"/>
        </a:p>
      </dgm:t>
    </dgm:pt>
    <dgm:pt modelId="{7D705EE2-FED8-424F-BD03-41D90F2B0C20}">
      <dgm:prSet phldrT="[Text]"/>
      <dgm:spPr/>
      <dgm:t>
        <a:bodyPr/>
        <a:lstStyle/>
        <a:p>
          <a:r>
            <a:rPr lang="en-US" dirty="0" smtClean="0"/>
            <a:t>Rules (PDF &amp; step-by-step)</a:t>
          </a:r>
          <a:endParaRPr lang="en-US" dirty="0"/>
        </a:p>
      </dgm:t>
    </dgm:pt>
    <dgm:pt modelId="{5A2D04F0-6ADA-4F4C-BBC5-F2D68B9EB330}" type="parTrans" cxnId="{004C5C55-1EE2-4B60-AC7D-C397788700E9}">
      <dgm:prSet/>
      <dgm:spPr/>
      <dgm:t>
        <a:bodyPr/>
        <a:lstStyle/>
        <a:p>
          <a:endParaRPr lang="en-US"/>
        </a:p>
      </dgm:t>
    </dgm:pt>
    <dgm:pt modelId="{1232B186-9A8B-419A-8866-272B218F1FA1}" type="sibTrans" cxnId="{004C5C55-1EE2-4B60-AC7D-C397788700E9}">
      <dgm:prSet/>
      <dgm:spPr/>
      <dgm:t>
        <a:bodyPr/>
        <a:lstStyle/>
        <a:p>
          <a:endParaRPr lang="en-US"/>
        </a:p>
      </dgm:t>
    </dgm:pt>
    <dgm:pt modelId="{A58DF447-A9C9-4C44-8241-8C5DDEC507E6}">
      <dgm:prSet phldrT="[Text]"/>
      <dgm:spPr/>
      <dgm:t>
        <a:bodyPr/>
        <a:lstStyle/>
        <a:p>
          <a:r>
            <a:rPr lang="en-US" dirty="0" smtClean="0"/>
            <a:t>Presentations</a:t>
          </a:r>
          <a:endParaRPr lang="en-US" dirty="0"/>
        </a:p>
      </dgm:t>
    </dgm:pt>
    <dgm:pt modelId="{EAD73DCE-0E9F-4B11-B8A8-06227465CACB}" type="parTrans" cxnId="{CEEB4805-D937-46F1-9225-FFDED4D75D05}">
      <dgm:prSet/>
      <dgm:spPr/>
      <dgm:t>
        <a:bodyPr/>
        <a:lstStyle/>
        <a:p>
          <a:endParaRPr lang="en-US"/>
        </a:p>
      </dgm:t>
    </dgm:pt>
    <dgm:pt modelId="{EBD40B97-EE8D-4259-98E6-544C4ACBEBCB}" type="sibTrans" cxnId="{CEEB4805-D937-46F1-9225-FFDED4D75D05}">
      <dgm:prSet/>
      <dgm:spPr/>
      <dgm:t>
        <a:bodyPr/>
        <a:lstStyle/>
        <a:p>
          <a:endParaRPr lang="en-US"/>
        </a:p>
      </dgm:t>
    </dgm:pt>
    <dgm:pt modelId="{23BB59D2-C27F-45F3-88D4-D5981BF5BFED}">
      <dgm:prSet phldrT="[Text]"/>
      <dgm:spPr/>
      <dgm:t>
        <a:bodyPr/>
        <a:lstStyle/>
        <a:p>
          <a:r>
            <a:rPr lang="en-US" dirty="0" smtClean="0"/>
            <a:t>Compact Office Directory</a:t>
          </a:r>
          <a:endParaRPr lang="en-US" dirty="0"/>
        </a:p>
      </dgm:t>
    </dgm:pt>
    <dgm:pt modelId="{A8821694-D1F5-438D-8811-28A55DA58E35}" type="parTrans" cxnId="{A1AB68CC-BEDF-4E6F-8CEC-FF589618D26A}">
      <dgm:prSet/>
      <dgm:spPr/>
      <dgm:t>
        <a:bodyPr/>
        <a:lstStyle/>
        <a:p>
          <a:endParaRPr lang="en-US"/>
        </a:p>
      </dgm:t>
    </dgm:pt>
    <dgm:pt modelId="{3AEF21AC-0476-474E-A5EA-3C345A5DF948}" type="sibTrans" cxnId="{A1AB68CC-BEDF-4E6F-8CEC-FF589618D26A}">
      <dgm:prSet/>
      <dgm:spPr/>
      <dgm:t>
        <a:bodyPr/>
        <a:lstStyle/>
        <a:p>
          <a:endParaRPr lang="en-US"/>
        </a:p>
      </dgm:t>
    </dgm:pt>
    <dgm:pt modelId="{B45BB43C-2259-4D5B-8121-87863436B727}">
      <dgm:prSet phldrT="[Text]"/>
      <dgm:spPr/>
      <dgm:t>
        <a:bodyPr/>
        <a:lstStyle/>
        <a:p>
          <a:r>
            <a:rPr lang="en-US" dirty="0" smtClean="0"/>
            <a:t>Meeting Announcements</a:t>
          </a:r>
          <a:endParaRPr lang="en-US" dirty="0"/>
        </a:p>
      </dgm:t>
    </dgm:pt>
    <dgm:pt modelId="{15A492F4-7EBD-492E-813F-EDA1AC09DAC1}" type="parTrans" cxnId="{AB01B0B0-DC25-4071-8A0D-FF35EB2CD791}">
      <dgm:prSet/>
      <dgm:spPr/>
      <dgm:t>
        <a:bodyPr/>
        <a:lstStyle/>
        <a:p>
          <a:endParaRPr lang="en-US"/>
        </a:p>
      </dgm:t>
    </dgm:pt>
    <dgm:pt modelId="{98FCFB1D-AE6A-4B12-AAAF-8BB79B723071}" type="sibTrans" cxnId="{AB01B0B0-DC25-4071-8A0D-FF35EB2CD791}">
      <dgm:prSet/>
      <dgm:spPr/>
      <dgm:t>
        <a:bodyPr/>
        <a:lstStyle/>
        <a:p>
          <a:endParaRPr lang="en-US"/>
        </a:p>
      </dgm:t>
    </dgm:pt>
    <dgm:pt modelId="{AAC9E8EC-D24F-47AE-B64D-98253454705E}">
      <dgm:prSet phldrT="[Text]"/>
      <dgm:spPr/>
      <dgm:t>
        <a:bodyPr/>
        <a:lstStyle/>
        <a:p>
          <a:r>
            <a:rPr lang="en-US" dirty="0" smtClean="0"/>
            <a:t>JIDS Helpdesk and FAQ</a:t>
          </a:r>
          <a:endParaRPr lang="en-US" dirty="0"/>
        </a:p>
      </dgm:t>
    </dgm:pt>
    <dgm:pt modelId="{7FEFC6F4-EBBB-4930-8125-EA756EC53E02}" type="parTrans" cxnId="{38569866-8A99-4082-B293-2BFE882E79BB}">
      <dgm:prSet/>
      <dgm:spPr/>
      <dgm:t>
        <a:bodyPr/>
        <a:lstStyle/>
        <a:p>
          <a:endParaRPr lang="en-US"/>
        </a:p>
      </dgm:t>
    </dgm:pt>
    <dgm:pt modelId="{A3BD8B99-B9DA-4992-866C-1A930B453298}" type="sibTrans" cxnId="{38569866-8A99-4082-B293-2BFE882E79BB}">
      <dgm:prSet/>
      <dgm:spPr/>
      <dgm:t>
        <a:bodyPr/>
        <a:lstStyle/>
        <a:p>
          <a:endParaRPr lang="en-US"/>
        </a:p>
      </dgm:t>
    </dgm:pt>
    <dgm:pt modelId="{385F4137-8BAE-4E3B-8FED-12B18869A73B}">
      <dgm:prSet phldrT="[Text]"/>
      <dgm:spPr/>
      <dgm:t>
        <a:bodyPr/>
        <a:lstStyle/>
        <a:p>
          <a:r>
            <a:rPr lang="en-US" dirty="0" smtClean="0"/>
            <a:t>Matrices</a:t>
          </a:r>
          <a:endParaRPr lang="en-US" dirty="0"/>
        </a:p>
      </dgm:t>
    </dgm:pt>
    <dgm:pt modelId="{3A8B0EEE-B492-48DA-9DAF-22D8C35AE643}" type="parTrans" cxnId="{8EB011F4-2BB2-43FE-A22D-B33D0D6FBA38}">
      <dgm:prSet/>
      <dgm:spPr/>
      <dgm:t>
        <a:bodyPr/>
        <a:lstStyle/>
        <a:p>
          <a:endParaRPr lang="en-US"/>
        </a:p>
      </dgm:t>
    </dgm:pt>
    <dgm:pt modelId="{4566DF10-4839-4563-A8A7-270A8A9A604D}" type="sibTrans" cxnId="{8EB011F4-2BB2-43FE-A22D-B33D0D6FBA38}">
      <dgm:prSet/>
      <dgm:spPr/>
      <dgm:t>
        <a:bodyPr/>
        <a:lstStyle/>
        <a:p>
          <a:endParaRPr lang="en-US"/>
        </a:p>
      </dgm:t>
    </dgm:pt>
    <dgm:pt modelId="{C7C790E2-091E-4570-9989-89296B0CE10B}">
      <dgm:prSet phldrT="[Text]"/>
      <dgm:spPr/>
      <dgm:t>
        <a:bodyPr/>
        <a:lstStyle/>
        <a:p>
          <a:r>
            <a:rPr lang="en-US" dirty="0" smtClean="0"/>
            <a:t>Toolkit for Judges</a:t>
          </a:r>
          <a:endParaRPr lang="en-US" dirty="0"/>
        </a:p>
      </dgm:t>
    </dgm:pt>
    <dgm:pt modelId="{B797845A-2DB2-40B1-A59B-8178FBEDBCC8}" type="parTrans" cxnId="{A2B7C70B-4035-4C66-B132-0BBEB1B357DF}">
      <dgm:prSet/>
      <dgm:spPr/>
      <dgm:t>
        <a:bodyPr/>
        <a:lstStyle/>
        <a:p>
          <a:endParaRPr lang="en-US"/>
        </a:p>
      </dgm:t>
    </dgm:pt>
    <dgm:pt modelId="{03B3B1A8-B5D2-440E-93C4-8AA884291FC5}" type="sibTrans" cxnId="{A2B7C70B-4035-4C66-B132-0BBEB1B357DF}">
      <dgm:prSet/>
      <dgm:spPr/>
      <dgm:t>
        <a:bodyPr/>
        <a:lstStyle/>
        <a:p>
          <a:endParaRPr lang="en-US"/>
        </a:p>
      </dgm:t>
    </dgm:pt>
    <dgm:pt modelId="{72F315FB-E2E1-4BF9-9E17-FDEA49F04CB3}" type="pres">
      <dgm:prSet presAssocID="{EF190F64-A734-4BD4-8A02-07935EE3E3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D96963-F604-4CC1-9399-36A12359D6D5}" type="pres">
      <dgm:prSet presAssocID="{1D05A213-C7AA-4EBD-87F7-908AC5560DAB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E9A7A0-9C6B-4DCB-A2ED-F58FF1E829FD}" type="pres">
      <dgm:prSet presAssocID="{1033255A-6927-4093-B186-DB1F5F5EE1DB}" presName="sibTrans" presStyleCnt="0"/>
      <dgm:spPr/>
    </dgm:pt>
    <dgm:pt modelId="{5993AA31-F9AE-4F9D-8172-C4CE08E7C40F}" type="pres">
      <dgm:prSet presAssocID="{7D705EE2-FED8-424F-BD03-41D90F2B0C20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3CC45-C78B-4A66-B4AA-8C0975058993}" type="pres">
      <dgm:prSet presAssocID="{1232B186-9A8B-419A-8866-272B218F1FA1}" presName="sibTrans" presStyleCnt="0"/>
      <dgm:spPr/>
    </dgm:pt>
    <dgm:pt modelId="{2BE26FE0-2B41-411A-88E8-297EA4D276C9}" type="pres">
      <dgm:prSet presAssocID="{6B2771E0-FD35-4CB2-A3A3-0E2B72169E26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3317A-B774-4C1D-AF3B-A3F28DFCB213}" type="pres">
      <dgm:prSet presAssocID="{51F95278-F6B8-4688-B0B8-8D53C5ADC103}" presName="sibTrans" presStyleCnt="0"/>
      <dgm:spPr/>
    </dgm:pt>
    <dgm:pt modelId="{9459D671-9692-4542-A91F-281BF31F570E}" type="pres">
      <dgm:prSet presAssocID="{A58DF447-A9C9-4C44-8241-8C5DDEC507E6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E7C62-C010-46C0-95B1-8C11AB703B7D}" type="pres">
      <dgm:prSet presAssocID="{EBD40B97-EE8D-4259-98E6-544C4ACBEBCB}" presName="sibTrans" presStyleCnt="0"/>
      <dgm:spPr/>
    </dgm:pt>
    <dgm:pt modelId="{3D8E1875-96AA-46A3-B1BE-FA43BCAF52FA}" type="pres">
      <dgm:prSet presAssocID="{3F1D120B-3A0C-46C0-9FCD-1D7C877CD04A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F40205-38FD-4570-B900-C30BC632460E}" type="pres">
      <dgm:prSet presAssocID="{C2689AC8-A370-4EFC-AC75-723ADD0DCBCE}" presName="sibTrans" presStyleCnt="0"/>
      <dgm:spPr/>
    </dgm:pt>
    <dgm:pt modelId="{D799C6C6-0195-49A6-A0D1-7EB3428A210D}" type="pres">
      <dgm:prSet presAssocID="{397465A2-815D-4824-BCE2-E615E4D918C6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DAB88C-A522-4826-B190-B5033EAC658B}" type="pres">
      <dgm:prSet presAssocID="{E211077D-7D36-4AB9-9DF1-4C446F5D1847}" presName="sibTrans" presStyleCnt="0"/>
      <dgm:spPr/>
    </dgm:pt>
    <dgm:pt modelId="{DDA499EC-56A3-4DC0-AC82-AEF06F14D8F1}" type="pres">
      <dgm:prSet presAssocID="{23BA5FA2-75D6-4F23-A459-AC96C5657F97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B1784-06DB-4B61-A628-3FDD8927FA04}" type="pres">
      <dgm:prSet presAssocID="{B5D27DDE-DB2C-4EC0-8F22-5F2FF83445B0}" presName="sibTrans" presStyleCnt="0"/>
      <dgm:spPr/>
    </dgm:pt>
    <dgm:pt modelId="{2D9F6687-F985-497F-8075-B849C9A12116}" type="pres">
      <dgm:prSet presAssocID="{23BB59D2-C27F-45F3-88D4-D5981BF5BFED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97B6D-F90A-47C7-BB52-98E649D87AC3}" type="pres">
      <dgm:prSet presAssocID="{3AEF21AC-0476-474E-A5EA-3C345A5DF948}" presName="sibTrans" presStyleCnt="0"/>
      <dgm:spPr/>
    </dgm:pt>
    <dgm:pt modelId="{7D662A83-EFF1-4C10-92AD-B83BD85FB588}" type="pres">
      <dgm:prSet presAssocID="{B45BB43C-2259-4D5B-8121-87863436B727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BD36A-12E8-4A3C-8602-7F4A5F060EC8}" type="pres">
      <dgm:prSet presAssocID="{98FCFB1D-AE6A-4B12-AAAF-8BB79B723071}" presName="sibTrans" presStyleCnt="0"/>
      <dgm:spPr/>
    </dgm:pt>
    <dgm:pt modelId="{3B86FF3E-197C-4E8A-8892-8FF5FE1239F1}" type="pres">
      <dgm:prSet presAssocID="{AAC9E8EC-D24F-47AE-B64D-98253454705E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B48C0-A0B4-4CC3-A18B-4ABAE8C83DD9}" type="pres">
      <dgm:prSet presAssocID="{A3BD8B99-B9DA-4992-866C-1A930B453298}" presName="sibTrans" presStyleCnt="0"/>
      <dgm:spPr/>
    </dgm:pt>
    <dgm:pt modelId="{2FF17353-1572-421E-A3D2-8B8AE8788B4C}" type="pres">
      <dgm:prSet presAssocID="{385F4137-8BAE-4E3B-8FED-12B18869A73B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F5C2C-800A-4AB9-BB72-87D01E7C8E7F}" type="pres">
      <dgm:prSet presAssocID="{4566DF10-4839-4563-A8A7-270A8A9A604D}" presName="sibTrans" presStyleCnt="0"/>
      <dgm:spPr/>
    </dgm:pt>
    <dgm:pt modelId="{FFBBEDF7-F4AD-4B74-A167-F9A00B2C0EEA}" type="pres">
      <dgm:prSet presAssocID="{C7C790E2-091E-4570-9989-89296B0CE10B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A5DF83-E8A3-4FB1-969A-EFD1BB11D451}" srcId="{EF190F64-A734-4BD4-8A02-07935EE3E3C2}" destId="{6B2771E0-FD35-4CB2-A3A3-0E2B72169E26}" srcOrd="2" destOrd="0" parTransId="{48EB4BD3-5132-4750-95A6-25DEDE2D0E98}" sibTransId="{51F95278-F6B8-4688-B0B8-8D53C5ADC103}"/>
    <dgm:cxn modelId="{D6E960A3-45B5-4A9A-99DE-B15469054CA5}" type="presOf" srcId="{397465A2-815D-4824-BCE2-E615E4D918C6}" destId="{D799C6C6-0195-49A6-A0D1-7EB3428A210D}" srcOrd="0" destOrd="0" presId="urn:microsoft.com/office/officeart/2005/8/layout/default"/>
    <dgm:cxn modelId="{DA20ED09-10AE-476C-85F4-62C7408E77FF}" type="presOf" srcId="{385F4137-8BAE-4E3B-8FED-12B18869A73B}" destId="{2FF17353-1572-421E-A3D2-8B8AE8788B4C}" srcOrd="0" destOrd="0" presId="urn:microsoft.com/office/officeart/2005/8/layout/default"/>
    <dgm:cxn modelId="{004C5C55-1EE2-4B60-AC7D-C397788700E9}" srcId="{EF190F64-A734-4BD4-8A02-07935EE3E3C2}" destId="{7D705EE2-FED8-424F-BD03-41D90F2B0C20}" srcOrd="1" destOrd="0" parTransId="{5A2D04F0-6ADA-4F4C-BBC5-F2D68B9EB330}" sibTransId="{1232B186-9A8B-419A-8866-272B218F1FA1}"/>
    <dgm:cxn modelId="{22EC1D83-500D-46A1-8749-6855346B5DDF}" type="presOf" srcId="{B45BB43C-2259-4D5B-8121-87863436B727}" destId="{7D662A83-EFF1-4C10-92AD-B83BD85FB588}" srcOrd="0" destOrd="0" presId="urn:microsoft.com/office/officeart/2005/8/layout/default"/>
    <dgm:cxn modelId="{8EB011F4-2BB2-43FE-A22D-B33D0D6FBA38}" srcId="{EF190F64-A734-4BD4-8A02-07935EE3E3C2}" destId="{385F4137-8BAE-4E3B-8FED-12B18869A73B}" srcOrd="10" destOrd="0" parTransId="{3A8B0EEE-B492-48DA-9DAF-22D8C35AE643}" sibTransId="{4566DF10-4839-4563-A8A7-270A8A9A604D}"/>
    <dgm:cxn modelId="{29BD69E0-3D2B-4BF8-A307-8A8A91F85EB0}" type="presOf" srcId="{AAC9E8EC-D24F-47AE-B64D-98253454705E}" destId="{3B86FF3E-197C-4E8A-8892-8FF5FE1239F1}" srcOrd="0" destOrd="0" presId="urn:microsoft.com/office/officeart/2005/8/layout/default"/>
    <dgm:cxn modelId="{E6D7FA88-4B34-4801-8C5C-6B331E6FEB98}" srcId="{EF190F64-A734-4BD4-8A02-07935EE3E3C2}" destId="{1D05A213-C7AA-4EBD-87F7-908AC5560DAB}" srcOrd="0" destOrd="0" parTransId="{CC7C5F9C-3130-4E8B-B5F0-2AB1833A3DA0}" sibTransId="{1033255A-6927-4093-B186-DB1F5F5EE1DB}"/>
    <dgm:cxn modelId="{AB649FDF-B906-48DF-8FB5-75D8A4A7293E}" type="presOf" srcId="{23BA5FA2-75D6-4F23-A459-AC96C5657F97}" destId="{DDA499EC-56A3-4DC0-AC82-AEF06F14D8F1}" srcOrd="0" destOrd="0" presId="urn:microsoft.com/office/officeart/2005/8/layout/default"/>
    <dgm:cxn modelId="{3A8A7064-4669-4A13-9A83-7E32A52A6041}" type="presOf" srcId="{C7C790E2-091E-4570-9989-89296B0CE10B}" destId="{FFBBEDF7-F4AD-4B74-A167-F9A00B2C0EEA}" srcOrd="0" destOrd="0" presId="urn:microsoft.com/office/officeart/2005/8/layout/default"/>
    <dgm:cxn modelId="{BCF96D61-1122-4346-B317-355A113FE80C}" type="presOf" srcId="{6B2771E0-FD35-4CB2-A3A3-0E2B72169E26}" destId="{2BE26FE0-2B41-411A-88E8-297EA4D276C9}" srcOrd="0" destOrd="0" presId="urn:microsoft.com/office/officeart/2005/8/layout/default"/>
    <dgm:cxn modelId="{E4264F3B-F3E5-4BBE-843C-B3906A50256B}" type="presOf" srcId="{3F1D120B-3A0C-46C0-9FCD-1D7C877CD04A}" destId="{3D8E1875-96AA-46A3-B1BE-FA43BCAF52FA}" srcOrd="0" destOrd="0" presId="urn:microsoft.com/office/officeart/2005/8/layout/default"/>
    <dgm:cxn modelId="{06240BB0-29FD-4270-8F47-69AA0EA35672}" srcId="{EF190F64-A734-4BD4-8A02-07935EE3E3C2}" destId="{3F1D120B-3A0C-46C0-9FCD-1D7C877CD04A}" srcOrd="4" destOrd="0" parTransId="{4D0D8645-A1FD-49EE-B2B8-69DDA00B6AB6}" sibTransId="{C2689AC8-A370-4EFC-AC75-723ADD0DCBCE}"/>
    <dgm:cxn modelId="{DC1A1974-4A8F-4FE9-BB2F-CAB0F53E38CB}" type="presOf" srcId="{EF190F64-A734-4BD4-8A02-07935EE3E3C2}" destId="{72F315FB-E2E1-4BF9-9E17-FDEA49F04CB3}" srcOrd="0" destOrd="0" presId="urn:microsoft.com/office/officeart/2005/8/layout/default"/>
    <dgm:cxn modelId="{A1AB68CC-BEDF-4E6F-8CEC-FF589618D26A}" srcId="{EF190F64-A734-4BD4-8A02-07935EE3E3C2}" destId="{23BB59D2-C27F-45F3-88D4-D5981BF5BFED}" srcOrd="7" destOrd="0" parTransId="{A8821694-D1F5-438D-8811-28A55DA58E35}" sibTransId="{3AEF21AC-0476-474E-A5EA-3C345A5DF948}"/>
    <dgm:cxn modelId="{3FE74B8C-472C-4CFE-8751-434BF17ED822}" type="presOf" srcId="{A58DF447-A9C9-4C44-8241-8C5DDEC507E6}" destId="{9459D671-9692-4542-A91F-281BF31F570E}" srcOrd="0" destOrd="0" presId="urn:microsoft.com/office/officeart/2005/8/layout/default"/>
    <dgm:cxn modelId="{CE9165E0-38B4-4E6C-B6DD-DB60DE4E3863}" type="presOf" srcId="{1D05A213-C7AA-4EBD-87F7-908AC5560DAB}" destId="{34D96963-F604-4CC1-9399-36A12359D6D5}" srcOrd="0" destOrd="0" presId="urn:microsoft.com/office/officeart/2005/8/layout/default"/>
    <dgm:cxn modelId="{A2B7C70B-4035-4C66-B132-0BBEB1B357DF}" srcId="{EF190F64-A734-4BD4-8A02-07935EE3E3C2}" destId="{C7C790E2-091E-4570-9989-89296B0CE10B}" srcOrd="11" destOrd="0" parTransId="{B797845A-2DB2-40B1-A59B-8178FBEDBCC8}" sibTransId="{03B3B1A8-B5D2-440E-93C4-8AA884291FC5}"/>
    <dgm:cxn modelId="{640DA52B-98A8-4207-8515-6A3808C15D7F}" srcId="{EF190F64-A734-4BD4-8A02-07935EE3E3C2}" destId="{23BA5FA2-75D6-4F23-A459-AC96C5657F97}" srcOrd="6" destOrd="0" parTransId="{F8384268-E7ED-4897-BD2A-0E6E3D01B2DA}" sibTransId="{B5D27DDE-DB2C-4EC0-8F22-5F2FF83445B0}"/>
    <dgm:cxn modelId="{AB01B0B0-DC25-4071-8A0D-FF35EB2CD791}" srcId="{EF190F64-A734-4BD4-8A02-07935EE3E3C2}" destId="{B45BB43C-2259-4D5B-8121-87863436B727}" srcOrd="8" destOrd="0" parTransId="{15A492F4-7EBD-492E-813F-EDA1AC09DAC1}" sibTransId="{98FCFB1D-AE6A-4B12-AAAF-8BB79B723071}"/>
    <dgm:cxn modelId="{A3037EA0-958B-46C4-A35D-D81C839DE26B}" type="presOf" srcId="{23BB59D2-C27F-45F3-88D4-D5981BF5BFED}" destId="{2D9F6687-F985-497F-8075-B849C9A12116}" srcOrd="0" destOrd="0" presId="urn:microsoft.com/office/officeart/2005/8/layout/default"/>
    <dgm:cxn modelId="{38569866-8A99-4082-B293-2BFE882E79BB}" srcId="{EF190F64-A734-4BD4-8A02-07935EE3E3C2}" destId="{AAC9E8EC-D24F-47AE-B64D-98253454705E}" srcOrd="9" destOrd="0" parTransId="{7FEFC6F4-EBBB-4930-8125-EA756EC53E02}" sibTransId="{A3BD8B99-B9DA-4992-866C-1A930B453298}"/>
    <dgm:cxn modelId="{CEEB4805-D937-46F1-9225-FFDED4D75D05}" srcId="{EF190F64-A734-4BD4-8A02-07935EE3E3C2}" destId="{A58DF447-A9C9-4C44-8241-8C5DDEC507E6}" srcOrd="3" destOrd="0" parTransId="{EAD73DCE-0E9F-4B11-B8A8-06227465CACB}" sibTransId="{EBD40B97-EE8D-4259-98E6-544C4ACBEBCB}"/>
    <dgm:cxn modelId="{E4EDDFB7-CB53-4436-A546-D8751B8AFCBF}" srcId="{EF190F64-A734-4BD4-8A02-07935EE3E3C2}" destId="{397465A2-815D-4824-BCE2-E615E4D918C6}" srcOrd="5" destOrd="0" parTransId="{EF567847-270A-4FE2-BA4E-4AC6BA03C56D}" sibTransId="{E211077D-7D36-4AB9-9DF1-4C446F5D1847}"/>
    <dgm:cxn modelId="{A12251CE-69BF-48B1-82F8-7AF2D91143CA}" type="presOf" srcId="{7D705EE2-FED8-424F-BD03-41D90F2B0C20}" destId="{5993AA31-F9AE-4F9D-8172-C4CE08E7C40F}" srcOrd="0" destOrd="0" presId="urn:microsoft.com/office/officeart/2005/8/layout/default"/>
    <dgm:cxn modelId="{A8C6EE09-412C-4AF8-BEB0-A94A5999CC68}" type="presParOf" srcId="{72F315FB-E2E1-4BF9-9E17-FDEA49F04CB3}" destId="{34D96963-F604-4CC1-9399-36A12359D6D5}" srcOrd="0" destOrd="0" presId="urn:microsoft.com/office/officeart/2005/8/layout/default"/>
    <dgm:cxn modelId="{6CED0D3E-8EBF-4692-80BB-92334FFDF255}" type="presParOf" srcId="{72F315FB-E2E1-4BF9-9E17-FDEA49F04CB3}" destId="{C1E9A7A0-9C6B-4DCB-A2ED-F58FF1E829FD}" srcOrd="1" destOrd="0" presId="urn:microsoft.com/office/officeart/2005/8/layout/default"/>
    <dgm:cxn modelId="{B0220BDA-60DA-46A9-9147-BBF55ADE8230}" type="presParOf" srcId="{72F315FB-E2E1-4BF9-9E17-FDEA49F04CB3}" destId="{5993AA31-F9AE-4F9D-8172-C4CE08E7C40F}" srcOrd="2" destOrd="0" presId="urn:microsoft.com/office/officeart/2005/8/layout/default"/>
    <dgm:cxn modelId="{D7FF877B-6CC7-4264-9E5D-030DE05AFC52}" type="presParOf" srcId="{72F315FB-E2E1-4BF9-9E17-FDEA49F04CB3}" destId="{7853CC45-C78B-4A66-B4AA-8C0975058993}" srcOrd="3" destOrd="0" presId="urn:microsoft.com/office/officeart/2005/8/layout/default"/>
    <dgm:cxn modelId="{83B755E7-FB1E-4E21-AE86-273B54E6CC4A}" type="presParOf" srcId="{72F315FB-E2E1-4BF9-9E17-FDEA49F04CB3}" destId="{2BE26FE0-2B41-411A-88E8-297EA4D276C9}" srcOrd="4" destOrd="0" presId="urn:microsoft.com/office/officeart/2005/8/layout/default"/>
    <dgm:cxn modelId="{AE730883-7E69-458C-8D7F-AFAF8D744F62}" type="presParOf" srcId="{72F315FB-E2E1-4BF9-9E17-FDEA49F04CB3}" destId="{B6C3317A-B774-4C1D-AF3B-A3F28DFCB213}" srcOrd="5" destOrd="0" presId="urn:microsoft.com/office/officeart/2005/8/layout/default"/>
    <dgm:cxn modelId="{761A12B8-E821-4FB0-80A9-F5F5C4953B1B}" type="presParOf" srcId="{72F315FB-E2E1-4BF9-9E17-FDEA49F04CB3}" destId="{9459D671-9692-4542-A91F-281BF31F570E}" srcOrd="6" destOrd="0" presId="urn:microsoft.com/office/officeart/2005/8/layout/default"/>
    <dgm:cxn modelId="{B84D1E9C-BB00-4687-8773-E6878D5A3203}" type="presParOf" srcId="{72F315FB-E2E1-4BF9-9E17-FDEA49F04CB3}" destId="{907E7C62-C010-46C0-95B1-8C11AB703B7D}" srcOrd="7" destOrd="0" presId="urn:microsoft.com/office/officeart/2005/8/layout/default"/>
    <dgm:cxn modelId="{DD51D2C5-EBB6-443E-AD53-2D380FB57A9E}" type="presParOf" srcId="{72F315FB-E2E1-4BF9-9E17-FDEA49F04CB3}" destId="{3D8E1875-96AA-46A3-B1BE-FA43BCAF52FA}" srcOrd="8" destOrd="0" presId="urn:microsoft.com/office/officeart/2005/8/layout/default"/>
    <dgm:cxn modelId="{64EF621C-D8D8-4680-9559-300D95A78018}" type="presParOf" srcId="{72F315FB-E2E1-4BF9-9E17-FDEA49F04CB3}" destId="{08F40205-38FD-4570-B900-C30BC632460E}" srcOrd="9" destOrd="0" presId="urn:microsoft.com/office/officeart/2005/8/layout/default"/>
    <dgm:cxn modelId="{4B864B4C-C3AA-4851-9D5C-36AB0180C022}" type="presParOf" srcId="{72F315FB-E2E1-4BF9-9E17-FDEA49F04CB3}" destId="{D799C6C6-0195-49A6-A0D1-7EB3428A210D}" srcOrd="10" destOrd="0" presId="urn:microsoft.com/office/officeart/2005/8/layout/default"/>
    <dgm:cxn modelId="{08A5E128-FB8C-4750-AC14-A39B24CE4FB7}" type="presParOf" srcId="{72F315FB-E2E1-4BF9-9E17-FDEA49F04CB3}" destId="{EBDAB88C-A522-4826-B190-B5033EAC658B}" srcOrd="11" destOrd="0" presId="urn:microsoft.com/office/officeart/2005/8/layout/default"/>
    <dgm:cxn modelId="{4B9AC2E0-B8B1-45B0-A00C-7B200591E191}" type="presParOf" srcId="{72F315FB-E2E1-4BF9-9E17-FDEA49F04CB3}" destId="{DDA499EC-56A3-4DC0-AC82-AEF06F14D8F1}" srcOrd="12" destOrd="0" presId="urn:microsoft.com/office/officeart/2005/8/layout/default"/>
    <dgm:cxn modelId="{D9A8CCF1-6228-4B11-BD07-58B71CF6071C}" type="presParOf" srcId="{72F315FB-E2E1-4BF9-9E17-FDEA49F04CB3}" destId="{CADB1784-06DB-4B61-A628-3FDD8927FA04}" srcOrd="13" destOrd="0" presId="urn:microsoft.com/office/officeart/2005/8/layout/default"/>
    <dgm:cxn modelId="{37519F3F-BF1B-4837-93A9-C4B9EA9EE38C}" type="presParOf" srcId="{72F315FB-E2E1-4BF9-9E17-FDEA49F04CB3}" destId="{2D9F6687-F985-497F-8075-B849C9A12116}" srcOrd="14" destOrd="0" presId="urn:microsoft.com/office/officeart/2005/8/layout/default"/>
    <dgm:cxn modelId="{5138C25C-54BB-45B4-8591-19A1F5B808F5}" type="presParOf" srcId="{72F315FB-E2E1-4BF9-9E17-FDEA49F04CB3}" destId="{7E597B6D-F90A-47C7-BB52-98E649D87AC3}" srcOrd="15" destOrd="0" presId="urn:microsoft.com/office/officeart/2005/8/layout/default"/>
    <dgm:cxn modelId="{6F2774CE-12AD-4DEF-A915-0F15967C8081}" type="presParOf" srcId="{72F315FB-E2E1-4BF9-9E17-FDEA49F04CB3}" destId="{7D662A83-EFF1-4C10-92AD-B83BD85FB588}" srcOrd="16" destOrd="0" presId="urn:microsoft.com/office/officeart/2005/8/layout/default"/>
    <dgm:cxn modelId="{E6FA3155-74D9-4C3D-921E-2201FB7FFB1A}" type="presParOf" srcId="{72F315FB-E2E1-4BF9-9E17-FDEA49F04CB3}" destId="{559BD36A-12E8-4A3C-8602-7F4A5F060EC8}" srcOrd="17" destOrd="0" presId="urn:microsoft.com/office/officeart/2005/8/layout/default"/>
    <dgm:cxn modelId="{1A47766F-D4A3-4699-B903-102773ED8D7C}" type="presParOf" srcId="{72F315FB-E2E1-4BF9-9E17-FDEA49F04CB3}" destId="{3B86FF3E-197C-4E8A-8892-8FF5FE1239F1}" srcOrd="18" destOrd="0" presId="urn:microsoft.com/office/officeart/2005/8/layout/default"/>
    <dgm:cxn modelId="{9268FD54-E73A-4830-9721-8AE92AF9D3E6}" type="presParOf" srcId="{72F315FB-E2E1-4BF9-9E17-FDEA49F04CB3}" destId="{609B48C0-A0B4-4CC3-A18B-4ABAE8C83DD9}" srcOrd="19" destOrd="0" presId="urn:microsoft.com/office/officeart/2005/8/layout/default"/>
    <dgm:cxn modelId="{0EBA7A8A-35D1-4ABD-AAE3-FD07F329682D}" type="presParOf" srcId="{72F315FB-E2E1-4BF9-9E17-FDEA49F04CB3}" destId="{2FF17353-1572-421E-A3D2-8B8AE8788B4C}" srcOrd="20" destOrd="0" presId="urn:microsoft.com/office/officeart/2005/8/layout/default"/>
    <dgm:cxn modelId="{FE4D546C-A769-4C84-8740-C0083DAA8406}" type="presParOf" srcId="{72F315FB-E2E1-4BF9-9E17-FDEA49F04CB3}" destId="{FA6F5C2C-800A-4AB9-BB72-87D01E7C8E7F}" srcOrd="21" destOrd="0" presId="urn:microsoft.com/office/officeart/2005/8/layout/default"/>
    <dgm:cxn modelId="{CD6799E2-F62E-4667-8EE2-BA19452E6907}" type="presParOf" srcId="{72F315FB-E2E1-4BF9-9E17-FDEA49F04CB3}" destId="{FFBBEDF7-F4AD-4B74-A167-F9A00B2C0EEA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D9B7D-42BD-4D9E-9B50-85CA131A48D5}">
      <dsp:nvSpPr>
        <dsp:cNvPr id="0" name=""/>
        <dsp:cNvSpPr/>
      </dsp:nvSpPr>
      <dsp:spPr>
        <a:xfrm>
          <a:off x="4185777" y="659300"/>
          <a:ext cx="138219" cy="605531"/>
        </a:xfrm>
        <a:custGeom>
          <a:avLst/>
          <a:gdLst/>
          <a:ahLst/>
          <a:cxnLst/>
          <a:rect l="0" t="0" r="0" b="0"/>
          <a:pathLst>
            <a:path>
              <a:moveTo>
                <a:pt x="138219" y="0"/>
              </a:moveTo>
              <a:lnTo>
                <a:pt x="138219" y="605531"/>
              </a:lnTo>
              <a:lnTo>
                <a:pt x="0" y="60553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25CEB-07B1-4439-B882-14C72CD8C655}">
      <dsp:nvSpPr>
        <dsp:cNvPr id="0" name=""/>
        <dsp:cNvSpPr/>
      </dsp:nvSpPr>
      <dsp:spPr>
        <a:xfrm>
          <a:off x="6983069" y="2528549"/>
          <a:ext cx="197455" cy="605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5531"/>
              </a:lnTo>
              <a:lnTo>
                <a:pt x="197455" y="60553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53877-4CE0-42D6-8261-8E7D3889DBD1}">
      <dsp:nvSpPr>
        <dsp:cNvPr id="0" name=""/>
        <dsp:cNvSpPr/>
      </dsp:nvSpPr>
      <dsp:spPr>
        <a:xfrm>
          <a:off x="4323996" y="659300"/>
          <a:ext cx="3185621" cy="1211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843"/>
              </a:lnTo>
              <a:lnTo>
                <a:pt x="3185621" y="1072843"/>
              </a:lnTo>
              <a:lnTo>
                <a:pt x="3185621" y="1211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E1020-A462-4E74-ACFF-EC60F0DDF5DB}">
      <dsp:nvSpPr>
        <dsp:cNvPr id="0" name=""/>
        <dsp:cNvSpPr/>
      </dsp:nvSpPr>
      <dsp:spPr>
        <a:xfrm>
          <a:off x="4323996" y="659300"/>
          <a:ext cx="1592810" cy="1211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843"/>
              </a:lnTo>
              <a:lnTo>
                <a:pt x="1592810" y="1072843"/>
              </a:lnTo>
              <a:lnTo>
                <a:pt x="1592810" y="1211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09767E-222B-419C-8523-205C588E97F8}">
      <dsp:nvSpPr>
        <dsp:cNvPr id="0" name=""/>
        <dsp:cNvSpPr/>
      </dsp:nvSpPr>
      <dsp:spPr>
        <a:xfrm>
          <a:off x="4278276" y="659300"/>
          <a:ext cx="91440" cy="1211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1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F7383-6D7F-4421-BB8B-400090F40D28}">
      <dsp:nvSpPr>
        <dsp:cNvPr id="0" name=""/>
        <dsp:cNvSpPr/>
      </dsp:nvSpPr>
      <dsp:spPr>
        <a:xfrm>
          <a:off x="2731185" y="659300"/>
          <a:ext cx="1592810" cy="1211062"/>
        </a:xfrm>
        <a:custGeom>
          <a:avLst/>
          <a:gdLst/>
          <a:ahLst/>
          <a:cxnLst/>
          <a:rect l="0" t="0" r="0" b="0"/>
          <a:pathLst>
            <a:path>
              <a:moveTo>
                <a:pt x="1592810" y="0"/>
              </a:moveTo>
              <a:lnTo>
                <a:pt x="1592810" y="1072843"/>
              </a:lnTo>
              <a:lnTo>
                <a:pt x="0" y="1072843"/>
              </a:lnTo>
              <a:lnTo>
                <a:pt x="0" y="1211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6DF3D-9960-4D1D-AC17-4B253BD0E163}">
      <dsp:nvSpPr>
        <dsp:cNvPr id="0" name=""/>
        <dsp:cNvSpPr/>
      </dsp:nvSpPr>
      <dsp:spPr>
        <a:xfrm>
          <a:off x="611825" y="2528549"/>
          <a:ext cx="197455" cy="1540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0155"/>
              </a:lnTo>
              <a:lnTo>
                <a:pt x="197455" y="154015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78132-08EE-497F-99E9-2575A648194F}">
      <dsp:nvSpPr>
        <dsp:cNvPr id="0" name=""/>
        <dsp:cNvSpPr/>
      </dsp:nvSpPr>
      <dsp:spPr>
        <a:xfrm>
          <a:off x="611825" y="2528549"/>
          <a:ext cx="197455" cy="605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5531"/>
              </a:lnTo>
              <a:lnTo>
                <a:pt x="197455" y="60553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261DF-4D9A-4495-A71C-221DF446FA14}">
      <dsp:nvSpPr>
        <dsp:cNvPr id="0" name=""/>
        <dsp:cNvSpPr/>
      </dsp:nvSpPr>
      <dsp:spPr>
        <a:xfrm>
          <a:off x="1138374" y="659300"/>
          <a:ext cx="3185621" cy="1211062"/>
        </a:xfrm>
        <a:custGeom>
          <a:avLst/>
          <a:gdLst/>
          <a:ahLst/>
          <a:cxnLst/>
          <a:rect l="0" t="0" r="0" b="0"/>
          <a:pathLst>
            <a:path>
              <a:moveTo>
                <a:pt x="3185621" y="0"/>
              </a:moveTo>
              <a:lnTo>
                <a:pt x="3185621" y="1072843"/>
              </a:lnTo>
              <a:lnTo>
                <a:pt x="0" y="1072843"/>
              </a:lnTo>
              <a:lnTo>
                <a:pt x="0" y="1211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45E69-6FBC-4C39-9523-E9E37A0E06CD}">
      <dsp:nvSpPr>
        <dsp:cNvPr id="0" name=""/>
        <dsp:cNvSpPr/>
      </dsp:nvSpPr>
      <dsp:spPr>
        <a:xfrm>
          <a:off x="3665810" y="1113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National Commission</a:t>
          </a:r>
        </a:p>
      </dsp:txBody>
      <dsp:txXfrm>
        <a:off x="3665810" y="1113"/>
        <a:ext cx="1316372" cy="658186"/>
      </dsp:txXfrm>
    </dsp:sp>
    <dsp:sp modelId="{3C41D159-559F-4FF0-926A-F17F8506F274}">
      <dsp:nvSpPr>
        <dsp:cNvPr id="0" name=""/>
        <dsp:cNvSpPr/>
      </dsp:nvSpPr>
      <dsp:spPr>
        <a:xfrm>
          <a:off x="480188" y="1870362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Chair</a:t>
          </a:r>
          <a:endParaRPr lang="en-US" sz="1500" kern="1200" dirty="0"/>
        </a:p>
      </dsp:txBody>
      <dsp:txXfrm>
        <a:off x="480188" y="1870362"/>
        <a:ext cx="1316372" cy="658186"/>
      </dsp:txXfrm>
    </dsp:sp>
    <dsp:sp modelId="{4F5B9B5E-BAEB-4464-B598-32D2E195DF63}">
      <dsp:nvSpPr>
        <dsp:cNvPr id="0" name=""/>
        <dsp:cNvSpPr/>
      </dsp:nvSpPr>
      <dsp:spPr>
        <a:xfrm>
          <a:off x="809281" y="2804987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Committees</a:t>
          </a:r>
          <a:endParaRPr lang="en-US" sz="1500" kern="1200" dirty="0"/>
        </a:p>
      </dsp:txBody>
      <dsp:txXfrm>
        <a:off x="809281" y="2804987"/>
        <a:ext cx="1316372" cy="658186"/>
      </dsp:txXfrm>
    </dsp:sp>
    <dsp:sp modelId="{BEF3327C-9D34-49BB-B194-6686E29B78C3}">
      <dsp:nvSpPr>
        <dsp:cNvPr id="0" name=""/>
        <dsp:cNvSpPr/>
      </dsp:nvSpPr>
      <dsp:spPr>
        <a:xfrm>
          <a:off x="809281" y="3739611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Regions</a:t>
          </a:r>
          <a:endParaRPr lang="en-US" sz="1500" kern="1200" dirty="0"/>
        </a:p>
      </dsp:txBody>
      <dsp:txXfrm>
        <a:off x="809281" y="3739611"/>
        <a:ext cx="1316372" cy="658186"/>
      </dsp:txXfrm>
    </dsp:sp>
    <dsp:sp modelId="{DD786574-DAC7-4557-BA64-3537230F31C7}">
      <dsp:nvSpPr>
        <dsp:cNvPr id="0" name=""/>
        <dsp:cNvSpPr/>
      </dsp:nvSpPr>
      <dsp:spPr>
        <a:xfrm>
          <a:off x="2072999" y="1870362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Vice Chair</a:t>
          </a:r>
          <a:endParaRPr lang="en-US" sz="1500" kern="1200" dirty="0"/>
        </a:p>
      </dsp:txBody>
      <dsp:txXfrm>
        <a:off x="2072999" y="1870362"/>
        <a:ext cx="1316372" cy="658186"/>
      </dsp:txXfrm>
    </dsp:sp>
    <dsp:sp modelId="{DDF01C04-BA34-4E30-9284-77529B4C4C72}">
      <dsp:nvSpPr>
        <dsp:cNvPr id="0" name=""/>
        <dsp:cNvSpPr/>
      </dsp:nvSpPr>
      <dsp:spPr>
        <a:xfrm>
          <a:off x="3665810" y="1870362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Treasurer</a:t>
          </a:r>
          <a:endParaRPr lang="en-US" sz="1500" kern="1200" dirty="0"/>
        </a:p>
      </dsp:txBody>
      <dsp:txXfrm>
        <a:off x="3665810" y="1870362"/>
        <a:ext cx="1316372" cy="658186"/>
      </dsp:txXfrm>
    </dsp:sp>
    <dsp:sp modelId="{0B095DF7-E902-4A6A-BF56-21C36A1E2BB8}">
      <dsp:nvSpPr>
        <dsp:cNvPr id="0" name=""/>
        <dsp:cNvSpPr/>
      </dsp:nvSpPr>
      <dsp:spPr>
        <a:xfrm>
          <a:off x="5258620" y="1870362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Immediate Past Chair</a:t>
          </a:r>
          <a:endParaRPr lang="en-US" sz="1500" kern="1200" dirty="0"/>
        </a:p>
      </dsp:txBody>
      <dsp:txXfrm>
        <a:off x="5258620" y="1870362"/>
        <a:ext cx="1316372" cy="658186"/>
      </dsp:txXfrm>
    </dsp:sp>
    <dsp:sp modelId="{54E27C3B-B28F-4048-B4BF-855E4C14BE02}">
      <dsp:nvSpPr>
        <dsp:cNvPr id="0" name=""/>
        <dsp:cNvSpPr/>
      </dsp:nvSpPr>
      <dsp:spPr>
        <a:xfrm>
          <a:off x="6851431" y="1870362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Secretary (Executive Director)</a:t>
          </a:r>
          <a:endParaRPr lang="en-US" sz="1500" kern="1200" dirty="0"/>
        </a:p>
      </dsp:txBody>
      <dsp:txXfrm>
        <a:off x="6851431" y="1870362"/>
        <a:ext cx="1316372" cy="658186"/>
      </dsp:txXfrm>
    </dsp:sp>
    <dsp:sp modelId="{66510C00-E43C-4EE2-8CF5-FD339D8D9F9B}">
      <dsp:nvSpPr>
        <dsp:cNvPr id="0" name=""/>
        <dsp:cNvSpPr/>
      </dsp:nvSpPr>
      <dsp:spPr>
        <a:xfrm>
          <a:off x="7180525" y="2804987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National Office</a:t>
          </a:r>
          <a:endParaRPr lang="en-US" sz="1500" kern="1200" dirty="0"/>
        </a:p>
      </dsp:txBody>
      <dsp:txXfrm>
        <a:off x="7180525" y="2804987"/>
        <a:ext cx="1316372" cy="658186"/>
      </dsp:txXfrm>
    </dsp:sp>
    <dsp:sp modelId="{82E583A7-0E2A-41D1-ACD9-B11068A6B69F}">
      <dsp:nvSpPr>
        <dsp:cNvPr id="0" name=""/>
        <dsp:cNvSpPr/>
      </dsp:nvSpPr>
      <dsp:spPr>
        <a:xfrm>
          <a:off x="2869404" y="935738"/>
          <a:ext cx="1316372" cy="6581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Executive Committee</a:t>
          </a:r>
          <a:endParaRPr lang="en-US" sz="1500" kern="1200" dirty="0"/>
        </a:p>
      </dsp:txBody>
      <dsp:txXfrm>
        <a:off x="2869404" y="935738"/>
        <a:ext cx="1316372" cy="658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AC7F8-21BA-4814-86E2-0EF201373C12}">
      <dsp:nvSpPr>
        <dsp:cNvPr id="0" name=""/>
        <dsp:cNvSpPr/>
      </dsp:nvSpPr>
      <dsp:spPr>
        <a:xfrm>
          <a:off x="0" y="720725"/>
          <a:ext cx="2762250" cy="165734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The Interstate Commission for Juveniles may be unknown outside the agency where the Commissioner works</a:t>
          </a:r>
          <a:endParaRPr lang="en-US" sz="2000" kern="1200" dirty="0"/>
        </a:p>
      </dsp:txBody>
      <dsp:txXfrm>
        <a:off x="0" y="720725"/>
        <a:ext cx="2762250" cy="1657349"/>
      </dsp:txXfrm>
    </dsp:sp>
    <dsp:sp modelId="{B4CDB1DD-B580-4397-93D2-5BE502081B08}">
      <dsp:nvSpPr>
        <dsp:cNvPr id="0" name=""/>
        <dsp:cNvSpPr/>
      </dsp:nvSpPr>
      <dsp:spPr>
        <a:xfrm>
          <a:off x="3038474" y="720725"/>
          <a:ext cx="2762250" cy="165734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Interstate compliance is not exclusively an issue for one state agency</a:t>
          </a:r>
          <a:endParaRPr lang="en-US" sz="2000" kern="1200" dirty="0"/>
        </a:p>
      </dsp:txBody>
      <dsp:txXfrm>
        <a:off x="3038474" y="720725"/>
        <a:ext cx="2762250" cy="1657349"/>
      </dsp:txXfrm>
    </dsp:sp>
    <dsp:sp modelId="{11BD07C8-8ADB-4C51-A37B-2A69293C96FF}">
      <dsp:nvSpPr>
        <dsp:cNvPr id="0" name=""/>
        <dsp:cNvSpPr/>
      </dsp:nvSpPr>
      <dsp:spPr>
        <a:xfrm>
          <a:off x="6076950" y="720725"/>
          <a:ext cx="2762250" cy="165734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Interstate supervision is a significant policy concern</a:t>
          </a:r>
          <a:endParaRPr lang="en-US" sz="2000" kern="1200" dirty="0"/>
        </a:p>
      </dsp:txBody>
      <dsp:txXfrm>
        <a:off x="6076950" y="720725"/>
        <a:ext cx="2762250" cy="1657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52257-FA5E-4662-AB50-47202CFAD713}">
      <dsp:nvSpPr>
        <dsp:cNvPr id="0" name=""/>
        <dsp:cNvSpPr/>
      </dsp:nvSpPr>
      <dsp:spPr>
        <a:xfrm>
          <a:off x="1495835" y="545849"/>
          <a:ext cx="267135" cy="3596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6396"/>
              </a:lnTo>
              <a:lnTo>
                <a:pt x="267135" y="359639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98F77-5E9C-4FDB-BF37-DC276A13AFA2}">
      <dsp:nvSpPr>
        <dsp:cNvPr id="0" name=""/>
        <dsp:cNvSpPr/>
      </dsp:nvSpPr>
      <dsp:spPr>
        <a:xfrm>
          <a:off x="1495835" y="545849"/>
          <a:ext cx="267135" cy="2822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2626"/>
              </a:lnTo>
              <a:lnTo>
                <a:pt x="267135" y="282262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12064-0A9F-4130-895C-D113A34B2FF7}">
      <dsp:nvSpPr>
        <dsp:cNvPr id="0" name=""/>
        <dsp:cNvSpPr/>
      </dsp:nvSpPr>
      <dsp:spPr>
        <a:xfrm>
          <a:off x="1495835" y="545849"/>
          <a:ext cx="267135" cy="2048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8856"/>
              </a:lnTo>
              <a:lnTo>
                <a:pt x="267135" y="204885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5CF3B-AE44-4AB5-86BF-BBA658EAE9B3}">
      <dsp:nvSpPr>
        <dsp:cNvPr id="0" name=""/>
        <dsp:cNvSpPr/>
      </dsp:nvSpPr>
      <dsp:spPr>
        <a:xfrm>
          <a:off x="1495835" y="545849"/>
          <a:ext cx="267135" cy="1275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5086"/>
              </a:lnTo>
              <a:lnTo>
                <a:pt x="267135" y="127508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CBA41-A1B8-4E8B-A339-FC5416253A5E}">
      <dsp:nvSpPr>
        <dsp:cNvPr id="0" name=""/>
        <dsp:cNvSpPr/>
      </dsp:nvSpPr>
      <dsp:spPr>
        <a:xfrm>
          <a:off x="1495835" y="545849"/>
          <a:ext cx="267135" cy="501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315"/>
              </a:lnTo>
              <a:lnTo>
                <a:pt x="267135" y="50131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27C03-9EB1-4037-AA38-B72031826495}">
      <dsp:nvSpPr>
        <dsp:cNvPr id="0" name=""/>
        <dsp:cNvSpPr/>
      </dsp:nvSpPr>
      <dsp:spPr>
        <a:xfrm>
          <a:off x="1317745" y="941"/>
          <a:ext cx="1780902" cy="5449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kern="1200" cap="none" normalizeH="0" baseline="0" smtClean="0">
              <a:ln/>
              <a:effectLst/>
              <a:latin typeface="Century Gothic" pitchFamily="34" charset="0"/>
              <a:cs typeface="Arial" charset="0"/>
            </a:rPr>
            <a:t>State Council</a:t>
          </a:r>
          <a:endParaRPr kumimoji="0" lang="en-US" sz="1600" b="0" i="0" u="none" strike="noStrike" kern="1200" cap="none" normalizeH="0" baseline="0" dirty="0" smtClean="0">
            <a:ln/>
            <a:effectLst/>
            <a:latin typeface="Century Gothic" pitchFamily="34" charset="0"/>
            <a:cs typeface="Arial" charset="0"/>
          </a:endParaRPr>
        </a:p>
      </dsp:txBody>
      <dsp:txXfrm>
        <a:off x="1317745" y="941"/>
        <a:ext cx="1780902" cy="544908"/>
      </dsp:txXfrm>
    </dsp:sp>
    <dsp:sp modelId="{F7BFF725-01C3-467D-9B57-41F9B090E4DD}">
      <dsp:nvSpPr>
        <dsp:cNvPr id="0" name=""/>
        <dsp:cNvSpPr/>
      </dsp:nvSpPr>
      <dsp:spPr>
        <a:xfrm>
          <a:off x="1762970" y="774711"/>
          <a:ext cx="1766397" cy="5449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kern="1200" cap="none" normalizeH="0" baseline="0" smtClean="0">
              <a:ln/>
              <a:effectLst/>
              <a:latin typeface="Century Gothic" pitchFamily="34" charset="0"/>
              <a:cs typeface="Arial" charset="0"/>
            </a:rPr>
            <a:t>Governor Representative</a:t>
          </a:r>
          <a:endParaRPr kumimoji="0" lang="en-US" sz="1600" b="0" i="0" u="none" strike="noStrike" kern="1200" cap="none" normalizeH="0" baseline="0" dirty="0" smtClean="0">
            <a:ln/>
            <a:effectLst/>
            <a:latin typeface="Century Gothic" pitchFamily="34" charset="0"/>
            <a:cs typeface="Arial" charset="0"/>
          </a:endParaRPr>
        </a:p>
      </dsp:txBody>
      <dsp:txXfrm>
        <a:off x="1762970" y="774711"/>
        <a:ext cx="1766397" cy="544908"/>
      </dsp:txXfrm>
    </dsp:sp>
    <dsp:sp modelId="{6756835D-E7CA-42CE-8BCB-FCC770CF0FD7}">
      <dsp:nvSpPr>
        <dsp:cNvPr id="0" name=""/>
        <dsp:cNvSpPr/>
      </dsp:nvSpPr>
      <dsp:spPr>
        <a:xfrm>
          <a:off x="1762970" y="1548481"/>
          <a:ext cx="1788607" cy="5449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kern="1200" cap="none" normalizeH="0" baseline="0" smtClean="0">
              <a:ln/>
              <a:effectLst/>
              <a:latin typeface="Century Gothic" pitchFamily="34" charset="0"/>
              <a:cs typeface="Arial" charset="0"/>
            </a:rPr>
            <a:t>Legislative Representative</a:t>
          </a:r>
          <a:endParaRPr kumimoji="0" lang="en-US" sz="1600" b="0" i="0" u="none" strike="noStrike" kern="1200" cap="none" normalizeH="0" baseline="0" dirty="0" smtClean="0">
            <a:ln/>
            <a:effectLst/>
            <a:latin typeface="Century Gothic" pitchFamily="34" charset="0"/>
            <a:cs typeface="Arial" charset="0"/>
          </a:endParaRPr>
        </a:p>
      </dsp:txBody>
      <dsp:txXfrm>
        <a:off x="1762970" y="1548481"/>
        <a:ext cx="1788607" cy="544908"/>
      </dsp:txXfrm>
    </dsp:sp>
    <dsp:sp modelId="{B0CFBCAF-1271-4063-84A3-0457D6BAB30E}">
      <dsp:nvSpPr>
        <dsp:cNvPr id="0" name=""/>
        <dsp:cNvSpPr/>
      </dsp:nvSpPr>
      <dsp:spPr>
        <a:xfrm>
          <a:off x="1762970" y="2322251"/>
          <a:ext cx="1788618" cy="5449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kern="1200" cap="none" normalizeH="0" baseline="0" smtClean="0">
              <a:ln/>
              <a:effectLst/>
              <a:latin typeface="Century Gothic" pitchFamily="34" charset="0"/>
              <a:cs typeface="Arial" charset="0"/>
            </a:rPr>
            <a:t>Judicial Representative</a:t>
          </a:r>
        </a:p>
      </dsp:txBody>
      <dsp:txXfrm>
        <a:off x="1762970" y="2322251"/>
        <a:ext cx="1788618" cy="544908"/>
      </dsp:txXfrm>
    </dsp:sp>
    <dsp:sp modelId="{E7A20883-F7FE-4B5B-8397-D69468080774}">
      <dsp:nvSpPr>
        <dsp:cNvPr id="0" name=""/>
        <dsp:cNvSpPr/>
      </dsp:nvSpPr>
      <dsp:spPr>
        <a:xfrm>
          <a:off x="1762970" y="3096022"/>
          <a:ext cx="1833039" cy="5449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kern="1200" cap="none" normalizeH="0" baseline="0" smtClean="0">
              <a:ln/>
              <a:effectLst/>
              <a:latin typeface="Century Gothic" pitchFamily="34" charset="0"/>
              <a:cs typeface="Arial" charset="0"/>
            </a:rPr>
            <a:t>Victim’s Advocate</a:t>
          </a:r>
        </a:p>
      </dsp:txBody>
      <dsp:txXfrm>
        <a:off x="1762970" y="3096022"/>
        <a:ext cx="1833039" cy="544908"/>
      </dsp:txXfrm>
    </dsp:sp>
    <dsp:sp modelId="{87DBC2D3-AAE8-4452-A950-22B1672EDEF0}">
      <dsp:nvSpPr>
        <dsp:cNvPr id="0" name=""/>
        <dsp:cNvSpPr/>
      </dsp:nvSpPr>
      <dsp:spPr>
        <a:xfrm>
          <a:off x="1762970" y="3869792"/>
          <a:ext cx="1872284" cy="5449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kern="1200" cap="none" normalizeH="0" baseline="0" smtClean="0">
              <a:ln/>
              <a:effectLst/>
              <a:latin typeface="Century Gothic" pitchFamily="34" charset="0"/>
              <a:cs typeface="Arial" charset="0"/>
            </a:rPr>
            <a:t>Commissioner</a:t>
          </a:r>
          <a:endParaRPr kumimoji="0" lang="en-US" sz="1600" b="0" i="0" u="none" strike="noStrike" kern="1200" cap="none" normalizeH="0" baseline="0" dirty="0" smtClean="0">
            <a:ln/>
            <a:effectLst/>
            <a:latin typeface="Century Gothic" pitchFamily="34" charset="0"/>
            <a:cs typeface="Arial" charset="0"/>
          </a:endParaRPr>
        </a:p>
      </dsp:txBody>
      <dsp:txXfrm>
        <a:off x="1762970" y="3869792"/>
        <a:ext cx="1872284" cy="5449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7D63F-0ACB-468C-B3AC-C196A45EE2C6}">
      <dsp:nvSpPr>
        <dsp:cNvPr id="0" name=""/>
        <dsp:cNvSpPr/>
      </dsp:nvSpPr>
      <dsp:spPr>
        <a:xfrm>
          <a:off x="30" y="86740"/>
          <a:ext cx="2884177" cy="87907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Develop the Council’s:</a:t>
          </a:r>
          <a:endParaRPr lang="en-US" sz="2400" b="1" kern="1200" dirty="0"/>
        </a:p>
      </dsp:txBody>
      <dsp:txXfrm>
        <a:off x="30" y="86740"/>
        <a:ext cx="2884177" cy="879078"/>
      </dsp:txXfrm>
    </dsp:sp>
    <dsp:sp modelId="{663F5561-1848-4C5A-A1CB-E8C3BD702D07}">
      <dsp:nvSpPr>
        <dsp:cNvPr id="0" name=""/>
        <dsp:cNvSpPr/>
      </dsp:nvSpPr>
      <dsp:spPr>
        <a:xfrm>
          <a:off x="30" y="965819"/>
          <a:ext cx="2884177" cy="250343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By-laws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Mission Statement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Short and long term plans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Goals and objectives</a:t>
          </a:r>
          <a:endParaRPr lang="en-US" sz="2400" kern="1200" dirty="0"/>
        </a:p>
      </dsp:txBody>
      <dsp:txXfrm>
        <a:off x="30" y="965819"/>
        <a:ext cx="2884177" cy="2503439"/>
      </dsp:txXfrm>
    </dsp:sp>
    <dsp:sp modelId="{4F4A2FE6-83BF-4D6C-8139-09DEF0E9A77B}">
      <dsp:nvSpPr>
        <dsp:cNvPr id="0" name=""/>
        <dsp:cNvSpPr/>
      </dsp:nvSpPr>
      <dsp:spPr>
        <a:xfrm>
          <a:off x="3287992" y="86740"/>
          <a:ext cx="2884177" cy="87907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Establish Meeting Procedures:</a:t>
          </a:r>
          <a:endParaRPr lang="en-US" sz="2400" b="1" kern="1200" dirty="0"/>
        </a:p>
      </dsp:txBody>
      <dsp:txXfrm>
        <a:off x="3287992" y="86740"/>
        <a:ext cx="2884177" cy="879078"/>
      </dsp:txXfrm>
    </dsp:sp>
    <dsp:sp modelId="{8284D675-8843-4AF4-A18C-5E5FFCA978DB}">
      <dsp:nvSpPr>
        <dsp:cNvPr id="0" name=""/>
        <dsp:cNvSpPr/>
      </dsp:nvSpPr>
      <dsp:spPr>
        <a:xfrm>
          <a:off x="3287992" y="965819"/>
          <a:ext cx="2884177" cy="250343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Scheduling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Notices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Meeting minutes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Voting procedures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/>
        </a:p>
      </dsp:txBody>
      <dsp:txXfrm>
        <a:off x="3287992" y="965819"/>
        <a:ext cx="2884177" cy="2503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867F0-14B1-4DBE-911F-BD4CAC283077}">
      <dsp:nvSpPr>
        <dsp:cNvPr id="0" name=""/>
        <dsp:cNvSpPr/>
      </dsp:nvSpPr>
      <dsp:spPr>
        <a:xfrm>
          <a:off x="1130458" y="1582"/>
          <a:ext cx="2455786" cy="14734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Developing a dispute resolution policy and procedure</a:t>
          </a:r>
          <a:endParaRPr lang="en-US" sz="2100" kern="1200" dirty="0"/>
        </a:p>
      </dsp:txBody>
      <dsp:txXfrm>
        <a:off x="1130458" y="1582"/>
        <a:ext cx="2455786" cy="1473472"/>
      </dsp:txXfrm>
    </dsp:sp>
    <dsp:sp modelId="{27F1CCD7-C129-40B6-8FB3-03BF9D8DD313}">
      <dsp:nvSpPr>
        <dsp:cNvPr id="0" name=""/>
        <dsp:cNvSpPr/>
      </dsp:nvSpPr>
      <dsp:spPr>
        <a:xfrm>
          <a:off x="3831824" y="1582"/>
          <a:ext cx="2455786" cy="14734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Assessing ICJ Office workloads and needs</a:t>
          </a:r>
          <a:endParaRPr lang="en-US" sz="2100" kern="1200" dirty="0"/>
        </a:p>
      </dsp:txBody>
      <dsp:txXfrm>
        <a:off x="3831824" y="1582"/>
        <a:ext cx="2455786" cy="1473472"/>
      </dsp:txXfrm>
    </dsp:sp>
    <dsp:sp modelId="{8095A740-EF71-4302-9026-2846988E01F5}">
      <dsp:nvSpPr>
        <dsp:cNvPr id="0" name=""/>
        <dsp:cNvSpPr/>
      </dsp:nvSpPr>
      <dsp:spPr>
        <a:xfrm>
          <a:off x="1130458" y="1720633"/>
          <a:ext cx="2455786" cy="14734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Recommending changes in ICJ Office business process and procedures</a:t>
          </a:r>
          <a:endParaRPr lang="en-US" sz="2100" kern="1200" dirty="0"/>
        </a:p>
      </dsp:txBody>
      <dsp:txXfrm>
        <a:off x="1130458" y="1720633"/>
        <a:ext cx="2455786" cy="1473472"/>
      </dsp:txXfrm>
    </dsp:sp>
    <dsp:sp modelId="{79E751FF-FB5D-4D4F-BD67-F21BB83787EE}">
      <dsp:nvSpPr>
        <dsp:cNvPr id="0" name=""/>
        <dsp:cNvSpPr/>
      </dsp:nvSpPr>
      <dsp:spPr>
        <a:xfrm>
          <a:off x="3831824" y="1722215"/>
          <a:ext cx="2455786" cy="14734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Recommending changes to the ICJ Rules</a:t>
          </a:r>
          <a:endParaRPr lang="en-US" sz="2100" kern="1200" dirty="0"/>
        </a:p>
      </dsp:txBody>
      <dsp:txXfrm>
        <a:off x="3831824" y="1722215"/>
        <a:ext cx="2455786" cy="14734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96963-F604-4CC1-9399-36A12359D6D5}">
      <dsp:nvSpPr>
        <dsp:cNvPr id="0" name=""/>
        <dsp:cNvSpPr/>
      </dsp:nvSpPr>
      <dsp:spPr>
        <a:xfrm>
          <a:off x="2398" y="242882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Forms (PDF)</a:t>
          </a:r>
          <a:endParaRPr lang="en-US" sz="2000" kern="1200" dirty="0"/>
        </a:p>
      </dsp:txBody>
      <dsp:txXfrm>
        <a:off x="2398" y="242882"/>
        <a:ext cx="1903187" cy="1141912"/>
      </dsp:txXfrm>
    </dsp:sp>
    <dsp:sp modelId="{5993AA31-F9AE-4F9D-8172-C4CE08E7C40F}">
      <dsp:nvSpPr>
        <dsp:cNvPr id="0" name=""/>
        <dsp:cNvSpPr/>
      </dsp:nvSpPr>
      <dsp:spPr>
        <a:xfrm>
          <a:off x="2095905" y="242882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Rules (PDF &amp; step-by-step)</a:t>
          </a:r>
          <a:endParaRPr lang="en-US" sz="2000" kern="1200" dirty="0"/>
        </a:p>
      </dsp:txBody>
      <dsp:txXfrm>
        <a:off x="2095905" y="242882"/>
        <a:ext cx="1903187" cy="1141912"/>
      </dsp:txXfrm>
    </dsp:sp>
    <dsp:sp modelId="{2BE26FE0-2B41-411A-88E8-297EA4D276C9}">
      <dsp:nvSpPr>
        <dsp:cNvPr id="0" name=""/>
        <dsp:cNvSpPr/>
      </dsp:nvSpPr>
      <dsp:spPr>
        <a:xfrm>
          <a:off x="4189412" y="242882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By-laws</a:t>
          </a:r>
          <a:endParaRPr lang="en-US" sz="2000" kern="1200" dirty="0"/>
        </a:p>
      </dsp:txBody>
      <dsp:txXfrm>
        <a:off x="4189412" y="242882"/>
        <a:ext cx="1903187" cy="1141912"/>
      </dsp:txXfrm>
    </dsp:sp>
    <dsp:sp modelId="{9459D671-9692-4542-A91F-281BF31F570E}">
      <dsp:nvSpPr>
        <dsp:cNvPr id="0" name=""/>
        <dsp:cNvSpPr/>
      </dsp:nvSpPr>
      <dsp:spPr>
        <a:xfrm>
          <a:off x="6282919" y="242882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Presentations</a:t>
          </a:r>
          <a:endParaRPr lang="en-US" sz="2000" kern="1200" dirty="0"/>
        </a:p>
      </dsp:txBody>
      <dsp:txXfrm>
        <a:off x="6282919" y="242882"/>
        <a:ext cx="1903187" cy="1141912"/>
      </dsp:txXfrm>
    </dsp:sp>
    <dsp:sp modelId="{3D8E1875-96AA-46A3-B1BE-FA43BCAF52FA}">
      <dsp:nvSpPr>
        <dsp:cNvPr id="0" name=""/>
        <dsp:cNvSpPr/>
      </dsp:nvSpPr>
      <dsp:spPr>
        <a:xfrm>
          <a:off x="2398" y="1575113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Manuals</a:t>
          </a:r>
          <a:endParaRPr lang="en-US" sz="2000" kern="1200" dirty="0"/>
        </a:p>
      </dsp:txBody>
      <dsp:txXfrm>
        <a:off x="2398" y="1575113"/>
        <a:ext cx="1903187" cy="1141912"/>
      </dsp:txXfrm>
    </dsp:sp>
    <dsp:sp modelId="{D799C6C6-0195-49A6-A0D1-7EB3428A210D}">
      <dsp:nvSpPr>
        <dsp:cNvPr id="0" name=""/>
        <dsp:cNvSpPr/>
      </dsp:nvSpPr>
      <dsp:spPr>
        <a:xfrm>
          <a:off x="2095905" y="1575113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Advisory Opinions</a:t>
          </a:r>
          <a:endParaRPr lang="en-US" sz="2000" kern="1200" dirty="0"/>
        </a:p>
      </dsp:txBody>
      <dsp:txXfrm>
        <a:off x="2095905" y="1575113"/>
        <a:ext cx="1903187" cy="1141912"/>
      </dsp:txXfrm>
    </dsp:sp>
    <dsp:sp modelId="{DDA499EC-56A3-4DC0-AC82-AEF06F14D8F1}">
      <dsp:nvSpPr>
        <dsp:cNvPr id="0" name=""/>
        <dsp:cNvSpPr/>
      </dsp:nvSpPr>
      <dsp:spPr>
        <a:xfrm>
          <a:off x="4189412" y="1575113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Legal Memorandums</a:t>
          </a:r>
          <a:endParaRPr lang="en-US" sz="2000" kern="1200" dirty="0"/>
        </a:p>
      </dsp:txBody>
      <dsp:txXfrm>
        <a:off x="4189412" y="1575113"/>
        <a:ext cx="1903187" cy="1141912"/>
      </dsp:txXfrm>
    </dsp:sp>
    <dsp:sp modelId="{2D9F6687-F985-497F-8075-B849C9A12116}">
      <dsp:nvSpPr>
        <dsp:cNvPr id="0" name=""/>
        <dsp:cNvSpPr/>
      </dsp:nvSpPr>
      <dsp:spPr>
        <a:xfrm>
          <a:off x="6282919" y="1575113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Compact Office Directory</a:t>
          </a:r>
          <a:endParaRPr lang="en-US" sz="2000" kern="1200" dirty="0"/>
        </a:p>
      </dsp:txBody>
      <dsp:txXfrm>
        <a:off x="6282919" y="1575113"/>
        <a:ext cx="1903187" cy="1141912"/>
      </dsp:txXfrm>
    </dsp:sp>
    <dsp:sp modelId="{7D662A83-EFF1-4C10-92AD-B83BD85FB588}">
      <dsp:nvSpPr>
        <dsp:cNvPr id="0" name=""/>
        <dsp:cNvSpPr/>
      </dsp:nvSpPr>
      <dsp:spPr>
        <a:xfrm>
          <a:off x="2398" y="2907345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Meeting Announcements</a:t>
          </a:r>
          <a:endParaRPr lang="en-US" sz="2000" kern="1200" dirty="0"/>
        </a:p>
      </dsp:txBody>
      <dsp:txXfrm>
        <a:off x="2398" y="2907345"/>
        <a:ext cx="1903187" cy="1141912"/>
      </dsp:txXfrm>
    </dsp:sp>
    <dsp:sp modelId="{3B86FF3E-197C-4E8A-8892-8FF5FE1239F1}">
      <dsp:nvSpPr>
        <dsp:cNvPr id="0" name=""/>
        <dsp:cNvSpPr/>
      </dsp:nvSpPr>
      <dsp:spPr>
        <a:xfrm>
          <a:off x="2095905" y="2907345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JIDS Helpdesk and FAQ</a:t>
          </a:r>
          <a:endParaRPr lang="en-US" sz="2000" kern="1200" dirty="0"/>
        </a:p>
      </dsp:txBody>
      <dsp:txXfrm>
        <a:off x="2095905" y="2907345"/>
        <a:ext cx="1903187" cy="1141912"/>
      </dsp:txXfrm>
    </dsp:sp>
    <dsp:sp modelId="{2FF17353-1572-421E-A3D2-8B8AE8788B4C}">
      <dsp:nvSpPr>
        <dsp:cNvPr id="0" name=""/>
        <dsp:cNvSpPr/>
      </dsp:nvSpPr>
      <dsp:spPr>
        <a:xfrm>
          <a:off x="4189412" y="2907345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Matrices</a:t>
          </a:r>
          <a:endParaRPr lang="en-US" sz="2000" kern="1200" dirty="0"/>
        </a:p>
      </dsp:txBody>
      <dsp:txXfrm>
        <a:off x="4189412" y="2907345"/>
        <a:ext cx="1903187" cy="1141912"/>
      </dsp:txXfrm>
    </dsp:sp>
    <dsp:sp modelId="{FFBBEDF7-F4AD-4B74-A167-F9A00B2C0EEA}">
      <dsp:nvSpPr>
        <dsp:cNvPr id="0" name=""/>
        <dsp:cNvSpPr/>
      </dsp:nvSpPr>
      <dsp:spPr>
        <a:xfrm>
          <a:off x="6282919" y="2907345"/>
          <a:ext cx="1903187" cy="11419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Toolkit for Judges</a:t>
          </a:r>
          <a:endParaRPr lang="en-US" sz="2000" kern="1200" dirty="0"/>
        </a:p>
      </dsp:txBody>
      <dsp:txXfrm>
        <a:off x="6282919" y="2907345"/>
        <a:ext cx="1903187" cy="1141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A2F9E-6C86-437D-85FE-55B162A6D0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A6B1D-7298-412F-AE81-DE89A77B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29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Century Gothic" pitchFamily="34" charset="0"/>
              </a:rPr>
              <a:t>Any ICJ Compact Commissioner or Designee may submit proposed rules or amendments for referral to the Rules Committee during the annual meeting of the</a:t>
            </a:r>
            <a:r>
              <a:rPr lang="en-US" strike="sngStrike" dirty="0" smtClean="0">
                <a:latin typeface="Century Gothic" pitchFamily="34" charset="0"/>
              </a:rPr>
              <a:t> </a:t>
            </a:r>
            <a:r>
              <a:rPr lang="en-US" dirty="0" smtClean="0">
                <a:latin typeface="Century Gothic" pitchFamily="34" charset="0"/>
              </a:rPr>
              <a:t>Commission. Rule proposals shall be drafted not later than the next annual meeting falling in an odd-numbered year. This proposal would be made in the form of a motion and would have to be approved by a majority vote of a quorum of the Commission members present at the meeting.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00" dirty="0" smtClean="0">
              <a:latin typeface="Century Gothic" pitchFamily="34" charset="0"/>
            </a:endParaRP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latin typeface="Century Gothic" pitchFamily="34" charset="0"/>
              </a:rPr>
              <a:t>See Section 200, Rule 2-103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indent="-231775">
              <a:defRPr/>
            </a:pPr>
            <a:endParaRPr lang="en-US" sz="1000" b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indent="-231775">
              <a:defRPr/>
            </a:pPr>
            <a:endParaRPr lang="en-US" sz="1000" b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8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51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61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5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A6B1D-7298-412F-AE81-DE89A77B04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C41A-8BE6-40FC-BE6E-CAB4F739C041}" type="datetime1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5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5E74-EC7A-4B7F-B9E3-6A55AC6AAFF1}" type="datetime1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6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7C9D-8F6C-4EB0-B8F7-A579093F878F}" type="datetime1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4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BB37-6D54-400D-8056-AF448AA63645}" type="datetime1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29EE-AD01-4B52-B1FB-FFA1D5CC93DC}" type="datetime1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1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007E-4D31-430B-BDB4-8D2459AD32FA}" type="datetime1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40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BE6F-3724-4D8E-8DE0-AD381A4EBF6C}" type="datetime1">
              <a:rPr lang="en-US" smtClean="0"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9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ED7A1-E2FD-46C1-A763-7C6C49C69CE1}" type="datetime1">
              <a:rPr lang="en-US" smtClean="0"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1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2B14-AB87-434E-A09E-53C879C62D78}" type="datetime1">
              <a:rPr lang="en-US" smtClean="0"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4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03BD-9396-437F-8A26-749F8B20CCD3}" type="datetime1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2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677C-54A1-457C-8317-2E66A26C540B}" type="datetime1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2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40000" contrast="-14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26D41-ED93-4D92-BCE8-5318EF4F3707}" type="datetime1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728A8-46ED-4ED8-8644-6B6C904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0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3.jpe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diagramDrawing" Target="../diagrams/drawing3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3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3.jpe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diagramDrawing" Target="../diagrams/drawing4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4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3.jpe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diagramDrawing" Target="../diagrams/drawing5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5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2.wdp"/><Relationship Id="rId9" Type="http://schemas.microsoft.com/office/2007/relationships/diagramDrawing" Target="../diagrams/drawin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.jpe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diagramDrawing" Target="../diagrams/drawing2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2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562600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300" b="1" dirty="0" smtClean="0">
                <a:latin typeface="Century Gothic" panose="020B0502020202020204" pitchFamily="34" charset="0"/>
              </a:rPr>
              <a:t>Interstate Compact</a:t>
            </a:r>
            <a:br>
              <a:rPr lang="en-US" sz="5300" b="1" dirty="0" smtClean="0">
                <a:latin typeface="Century Gothic" panose="020B0502020202020204" pitchFamily="34" charset="0"/>
              </a:rPr>
            </a:br>
            <a:r>
              <a:rPr lang="en-US" sz="5300" b="1" dirty="0" smtClean="0">
                <a:latin typeface="Century Gothic" panose="020B0502020202020204" pitchFamily="34" charset="0"/>
              </a:rPr>
              <a:t>for Juveniles</a:t>
            </a:r>
            <a:br>
              <a:rPr lang="en-US" sz="5300" b="1" dirty="0" smtClean="0">
                <a:latin typeface="Century Gothic" panose="020B0502020202020204" pitchFamily="34" charset="0"/>
              </a:rPr>
            </a:br>
            <a:r>
              <a:rPr lang="en-US" sz="4000" b="1" dirty="0" smtClean="0">
                <a:latin typeface="Century Gothic" panose="020B0502020202020204" pitchFamily="34" charset="0"/>
              </a:rPr>
              <a:t/>
            </a:r>
            <a:br>
              <a:rPr lang="en-US" sz="4000" b="1" dirty="0" smtClean="0">
                <a:latin typeface="Century Gothic" panose="020B0502020202020204" pitchFamily="34" charset="0"/>
              </a:rPr>
            </a:br>
            <a:r>
              <a:rPr lang="en-US" sz="3100" b="1" dirty="0" smtClean="0">
                <a:latin typeface="Century Gothic" panose="020B0502020202020204" pitchFamily="34" charset="0"/>
              </a:rPr>
              <a:t>State Council Training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533400"/>
          </a:xfrm>
        </p:spPr>
        <p:txBody>
          <a:bodyPr>
            <a:normAutofit/>
          </a:bodyPr>
          <a:lstStyle/>
          <a:p>
            <a:r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t>Updated </a:t>
            </a:r>
            <a:r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t>January 2018</a:t>
            </a: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2756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11592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19200"/>
            <a:ext cx="4800600" cy="4800600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States determine the structure, composition and budget of its State Council</a:t>
            </a:r>
          </a:p>
          <a:p>
            <a:pPr marL="800100" lvl="1" indent="-342900" algn="l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Must include: at least one representative from the legislative, executive and judicial branches of government, victim groups, other community interest groups, and the Compact Administrator, Deputy or Designee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Membership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795291081"/>
              </p:ext>
            </p:extLst>
          </p:nvPr>
        </p:nvGraphicFramePr>
        <p:xfrm>
          <a:off x="4419600" y="1314956"/>
          <a:ext cx="4953000" cy="4415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097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305800" cy="48006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Factors to consider when recommending appointments include: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Is the candidate willing to serve on the Council?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Does the candidate have a demonstrated interest in the Compact process?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Is the individual well known in the juvenile justice community?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Is the candidate influential?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State Council Appointments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144582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305800" cy="48006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Familiar with the Compact and its purpose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Educated on your state’s Compact process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Familiar with how your state appoints the Compact Administrator and Commissioner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Familiar with the authority vested in the Interstate Commission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Familiar with the process if the Commissioner cannot attend a Commission meeting</a:t>
            </a:r>
            <a:endParaRPr lang="en-US" sz="20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State Council Members should be…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37454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305800" cy="48006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Assist in determining if the ICJ Office has adequate staff for the operation of the Compact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Become familiar with the Rules of the Compact and discuss any desired additions or amendments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Assist the Commissioner in developing a network within your state to assist with the Compact process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Discuss the addition of other members that may lend assistance to the Compact Process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Serve as an advocate for ICJ</a:t>
            </a:r>
            <a:endParaRPr lang="en-US" sz="20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State Council Members should…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125324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Preliminary Activities for the Council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14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30499482"/>
              </p:ext>
            </p:extLst>
          </p:nvPr>
        </p:nvGraphicFramePr>
        <p:xfrm>
          <a:off x="1485900" y="1656172"/>
          <a:ext cx="6172200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137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534400" cy="48006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Projects that are helpful to the ICJ Office and suitable for engaging the Council include: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Staying Energized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76203682"/>
              </p:ext>
            </p:extLst>
          </p:nvPr>
        </p:nvGraphicFramePr>
        <p:xfrm>
          <a:off x="1040130" y="2443112"/>
          <a:ext cx="7418070" cy="319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424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610600" cy="48006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By January 1 of each year, member states and territories shall submit the following information regarding their State Council to the National Office: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State Council membership roster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Meeting dates from previous year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State Council Enforcement Policy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24200"/>
            <a:ext cx="3219469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06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dirty="0"/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Commission rules must be adopted in a manner that is substantially similar to the process of the Administrative Procedures Act.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Once adopted, the rules have the force and effect of statutory law and supersede any inconsistent state laws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Majority of state legislatures can reject a proposed rule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Proposing New Rule Changes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14248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ICJ Website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97571584"/>
              </p:ext>
            </p:extLst>
          </p:nvPr>
        </p:nvGraphicFramePr>
        <p:xfrm>
          <a:off x="498294" y="1402172"/>
          <a:ext cx="8188506" cy="429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946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dirty="0"/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On Demand Training Courses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Introduction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to ICJ Rules and Eligibility for Compact Services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Transfer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of Supervision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Supervision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in the Receiving State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Returning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Juveniles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Travel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Permits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Legal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Significance of the ICJ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New Commissioner/Designee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To Learn More…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87018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610600" cy="48006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This training will cover: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reasons for forming a state council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required membership of a state council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Duties of individual state council members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rulemaking process of the Commission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Overview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9109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Contact Information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19100" y="1371600"/>
            <a:ext cx="8305800" cy="4810944"/>
          </a:xfrm>
        </p:spPr>
        <p:txBody>
          <a:bodyPr anchor="ctr">
            <a:no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  <a:latin typeface="Century Gothic" pitchFamily="34" charset="0"/>
              </a:rPr>
              <a:t>National Office</a:t>
            </a:r>
          </a:p>
          <a:p>
            <a:r>
              <a:rPr lang="en-US" altLang="en-US" sz="2800" i="1" dirty="0" smtClean="0">
                <a:solidFill>
                  <a:schemeClr val="tx1"/>
                </a:solidFill>
                <a:latin typeface="Century Gothic" pitchFamily="34" charset="0"/>
              </a:rPr>
              <a:t>Interstate Commission for Juveniles</a:t>
            </a:r>
          </a:p>
          <a:p>
            <a:r>
              <a:rPr lang="en-US" altLang="en-US" sz="2000" i="1" dirty="0" smtClean="0">
                <a:solidFill>
                  <a:schemeClr val="tx1"/>
                </a:solidFill>
                <a:latin typeface="Century Gothic" pitchFamily="34" charset="0"/>
              </a:rPr>
              <a:t>836 Euclid Avenue</a:t>
            </a:r>
          </a:p>
          <a:p>
            <a:r>
              <a:rPr lang="en-US" altLang="en-US" sz="2000" i="1" dirty="0" smtClean="0">
                <a:solidFill>
                  <a:schemeClr val="tx1"/>
                </a:solidFill>
                <a:latin typeface="Century Gothic" pitchFamily="34" charset="0"/>
              </a:rPr>
              <a:t>Suite 322</a:t>
            </a:r>
          </a:p>
          <a:p>
            <a:r>
              <a:rPr lang="en-US" altLang="en-US" sz="2000" i="1" dirty="0" smtClean="0">
                <a:solidFill>
                  <a:schemeClr val="tx1"/>
                </a:solidFill>
                <a:latin typeface="Century Gothic" pitchFamily="34" charset="0"/>
              </a:rPr>
              <a:t>Lexington, KY 40502</a:t>
            </a:r>
          </a:p>
          <a:p>
            <a:r>
              <a:rPr lang="en-US" altLang="en-US" sz="2000" i="1" dirty="0" smtClean="0">
                <a:solidFill>
                  <a:schemeClr val="tx1"/>
                </a:solidFill>
                <a:latin typeface="Century Gothic" pitchFamily="34" charset="0"/>
              </a:rPr>
              <a:t>(859) </a:t>
            </a:r>
            <a:r>
              <a:rPr lang="en-US" altLang="en-US" sz="2000" i="1" dirty="0" smtClean="0">
                <a:solidFill>
                  <a:schemeClr val="tx1"/>
                </a:solidFill>
                <a:latin typeface="Century Gothic" pitchFamily="34" charset="0"/>
              </a:rPr>
              <a:t>721-1062</a:t>
            </a:r>
            <a:endParaRPr lang="en-US" altLang="en-US" sz="2000" i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n-US" altLang="en-US" sz="2000" i="1" dirty="0" smtClean="0">
                <a:solidFill>
                  <a:schemeClr val="tx1"/>
                </a:solidFill>
                <a:latin typeface="Century Gothic" pitchFamily="34" charset="0"/>
              </a:rPr>
              <a:t>www.juvenilecompact.org</a:t>
            </a:r>
          </a:p>
        </p:txBody>
      </p:sp>
    </p:spTree>
    <p:extLst>
      <p:ext uri="{BB962C8B-B14F-4D97-AF65-F5344CB8AC3E}">
        <p14:creationId xmlns:p14="http://schemas.microsoft.com/office/powerpoint/2010/main" val="17792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Introduction and History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28599" y="1447800"/>
            <a:ext cx="8458201" cy="4572000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Original compact enacted in 1955</a:t>
            </a:r>
          </a:p>
          <a:p>
            <a:pPr marL="285750" indent="-285750" algn="l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Revised compact enacted in 2008</a:t>
            </a:r>
          </a:p>
          <a:p>
            <a:pPr marL="285750" indent="-285750" algn="l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Ensures effective monitoring of juvenile offenders moving across state lines</a:t>
            </a:r>
          </a:p>
          <a:p>
            <a:pPr marL="285750" indent="-285750" algn="l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Provides for the welfare and protection of juveniles and the public</a:t>
            </a:r>
          </a:p>
          <a:p>
            <a:pPr marL="285750" indent="-285750" algn="l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Serves as the only legal process for returning runaways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24180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5410200" cy="4800600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Provides enhanced: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Accountability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Enforcement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Visibility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Communication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Resolves discrepancies between state laws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Advantages of the New Compact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375"/>
                    </a14:imgEffect>
                    <a14:imgEffect>
                      <a14:brightnessContrast bright="-5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822450"/>
            <a:ext cx="3556000" cy="3556000"/>
          </a:xfrm>
          <a:prstGeom prst="rect">
            <a:avLst/>
          </a:prstGeom>
          <a:effectLst>
            <a:outerShdw blurRad="203200" dist="38100" dir="2700000" sx="105000" sy="105000" algn="tl" rotWithShape="0">
              <a:prstClr val="black">
                <a:alpha val="1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4495800" cy="4800600"/>
          </a:xfrm>
        </p:spPr>
        <p:txBody>
          <a:bodyPr>
            <a:normAutofit lnSpcReduction="10000"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Promote public safety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Protect rights of victims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Control movement of juveniles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Provide for effective tracking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Supervision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Rehabilitation</a:t>
            </a:r>
            <a:endParaRPr lang="en-US" sz="20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Purpose of the ICJ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41" y="2039257"/>
            <a:ext cx="4690859" cy="313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72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National Structure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146281409"/>
              </p:ext>
            </p:extLst>
          </p:nvPr>
        </p:nvGraphicFramePr>
        <p:xfrm>
          <a:off x="14514" y="1163688"/>
          <a:ext cx="8977086" cy="4398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150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3000"/>
            <a:ext cx="4876800" cy="48006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Provide mechanism for empowerment of Compact process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Assist in developing Compact policy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Determine qualifications for membership on Council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Appoint designee when Commissioner is unable to attend</a:t>
            </a:r>
            <a:endParaRPr lang="en-US" sz="20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Role of the State Council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85900"/>
            <a:ext cx="35814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6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5344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State Councils address three problems: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Why is it necessary to have State Councils?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8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82246204"/>
              </p:ext>
            </p:extLst>
          </p:nvPr>
        </p:nvGraphicFramePr>
        <p:xfrm>
          <a:off x="152400" y="2209800"/>
          <a:ext cx="8839200" cy="309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445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50"/>
                    </a14:imgEffect>
                    <a14:imgEffect>
                      <a14:saturation sat="154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4000" cy="5496744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1219200"/>
            <a:ext cx="4343400" cy="4800600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Each state is required by statute to establish a State Council for overseeing its intrastate affairs dealing with the Compact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 active State Council can have a positive influence on a state’s Compact operations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State Councils can serve as an advocate when seeking resources, improving operations, resolving disputes and conducting training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1D1858"/>
          </a:solidFill>
          <a:ln>
            <a:solidFill>
              <a:srgbClr val="1D1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Empowerment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28A8-46ED-4ED8-8644-6B6C904D4DDD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575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312"/>
            <a:ext cx="1040130" cy="101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Serving Juveniles While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entury Gothic" pitchFamily="34" charset="0"/>
              </a:rPr>
              <a:t>Protecting Communities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2024472"/>
            <a:ext cx="42291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3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10596</TotalTime>
  <Words>978</Words>
  <Application>Microsoft Office PowerPoint</Application>
  <PresentationFormat>On-screen Show (4:3)</PresentationFormat>
  <Paragraphs>223</Paragraphs>
  <Slides>20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Interstate Compact for Juveniles  State Council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COMMITTEE REPORT 2015 Annual Business Meeting</dc:title>
  <dc:creator>mrhodes</dc:creator>
  <cp:lastModifiedBy>ICJ National Office</cp:lastModifiedBy>
  <cp:revision>165</cp:revision>
  <dcterms:created xsi:type="dcterms:W3CDTF">2015-07-20T12:52:32Z</dcterms:created>
  <dcterms:modified xsi:type="dcterms:W3CDTF">2018-01-19T16:33:45Z</dcterms:modified>
</cp:coreProperties>
</file>